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3" r:id="rId2"/>
    <p:sldId id="275" r:id="rId3"/>
    <p:sldId id="355" r:id="rId4"/>
    <p:sldId id="383" r:id="rId5"/>
    <p:sldId id="382" r:id="rId6"/>
    <p:sldId id="372" r:id="rId7"/>
    <p:sldId id="403" r:id="rId8"/>
    <p:sldId id="399" r:id="rId9"/>
    <p:sldId id="374" r:id="rId10"/>
    <p:sldId id="397" r:id="rId11"/>
    <p:sldId id="376" r:id="rId12"/>
    <p:sldId id="34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5255B-584C-4B89-BDBF-E5FA19E6AD2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F18487-CAFD-4945-8EA9-F82507EE01B4}">
      <dgm:prSet phldrT="[Text]" custT="1"/>
      <dgm:spPr/>
      <dgm:t>
        <a:bodyPr/>
        <a:lstStyle/>
        <a:p>
          <a:r>
            <a:rPr lang="de-DE" sz="3200" dirty="0"/>
            <a:t>GKGR</a:t>
          </a:r>
        </a:p>
        <a:p>
          <a:r>
            <a:rPr lang="de-DE" sz="3200" dirty="0"/>
            <a:t>(20)</a:t>
          </a:r>
        </a:p>
      </dgm:t>
    </dgm:pt>
    <dgm:pt modelId="{B553DB61-FBDD-4C98-858E-2E6526777C22}" type="parTrans" cxnId="{8EBC86B3-32BA-4B3C-A7CF-0C469192DA59}">
      <dgm:prSet/>
      <dgm:spPr/>
      <dgm:t>
        <a:bodyPr/>
        <a:lstStyle/>
        <a:p>
          <a:endParaRPr lang="de-DE"/>
        </a:p>
      </dgm:t>
    </dgm:pt>
    <dgm:pt modelId="{8D5ABC8F-8615-4DAD-9A80-E1AEDBB289E1}" type="sibTrans" cxnId="{8EBC86B3-32BA-4B3C-A7CF-0C469192DA59}">
      <dgm:prSet/>
      <dgm:spPr/>
      <dgm:t>
        <a:bodyPr/>
        <a:lstStyle/>
        <a:p>
          <a:endParaRPr lang="de-DE"/>
        </a:p>
      </dgm:t>
    </dgm:pt>
    <dgm:pt modelId="{755917C9-5BCF-4B65-BE57-0F7C8C8D2ED5}">
      <dgm:prSet phldrT="[Text]" custT="1"/>
      <dgm:spPr/>
      <dgm:t>
        <a:bodyPr/>
        <a:lstStyle/>
        <a:p>
          <a:r>
            <a:rPr lang="de-DE" sz="1400" b="1" dirty="0"/>
            <a:t>Stadtkirche</a:t>
          </a:r>
          <a:r>
            <a:rPr lang="de-DE" sz="1100" dirty="0"/>
            <a:t> </a:t>
          </a:r>
        </a:p>
        <a:p>
          <a:r>
            <a:rPr lang="de-DE" sz="1100" dirty="0"/>
            <a:t>(Pfr. + 1)</a:t>
          </a:r>
        </a:p>
      </dgm:t>
    </dgm:pt>
    <dgm:pt modelId="{623E362D-CB04-4600-A977-921906CB781D}" type="parTrans" cxnId="{6071FA33-7432-4B14-AF51-6EDC8BCE39A7}">
      <dgm:prSet/>
      <dgm:spPr/>
      <dgm:t>
        <a:bodyPr/>
        <a:lstStyle/>
        <a:p>
          <a:endParaRPr lang="de-DE"/>
        </a:p>
      </dgm:t>
    </dgm:pt>
    <dgm:pt modelId="{2B733035-2C42-49B2-937E-5EA95A2008E6}" type="sibTrans" cxnId="{6071FA33-7432-4B14-AF51-6EDC8BCE39A7}">
      <dgm:prSet/>
      <dgm:spPr/>
      <dgm:t>
        <a:bodyPr/>
        <a:lstStyle/>
        <a:p>
          <a:endParaRPr lang="de-DE"/>
        </a:p>
      </dgm:t>
    </dgm:pt>
    <dgm:pt modelId="{DA136FC9-4BAE-4789-882F-ACBA1A0C5F2B}">
      <dgm:prSet phldrT="[Text]" custT="1"/>
      <dgm:spPr/>
      <dgm:t>
        <a:bodyPr/>
        <a:lstStyle/>
        <a:p>
          <a:r>
            <a:rPr lang="de-DE" sz="1400" b="1" dirty="0"/>
            <a:t>Friedenskirche</a:t>
          </a:r>
          <a:r>
            <a:rPr lang="de-DE" sz="1100" dirty="0"/>
            <a:t> (Pfr. + 2)</a:t>
          </a:r>
        </a:p>
      </dgm:t>
    </dgm:pt>
    <dgm:pt modelId="{3B19C2D0-7DC6-49CD-88E3-EB21F6D8FF26}" type="parTrans" cxnId="{F2B94DF6-6E51-4D96-998A-95AB5073D0FE}">
      <dgm:prSet/>
      <dgm:spPr/>
      <dgm:t>
        <a:bodyPr/>
        <a:lstStyle/>
        <a:p>
          <a:endParaRPr lang="de-DE"/>
        </a:p>
      </dgm:t>
    </dgm:pt>
    <dgm:pt modelId="{C38825A3-975B-4241-B365-682BA38ECCE9}" type="sibTrans" cxnId="{F2B94DF6-6E51-4D96-998A-95AB5073D0FE}">
      <dgm:prSet/>
      <dgm:spPr/>
      <dgm:t>
        <a:bodyPr/>
        <a:lstStyle/>
        <a:p>
          <a:endParaRPr lang="de-DE"/>
        </a:p>
      </dgm:t>
    </dgm:pt>
    <dgm:pt modelId="{A0142DA8-E19C-4752-B658-2CEB326317DC}">
      <dgm:prSet phldrT="[Text]" custT="1"/>
      <dgm:spPr/>
      <dgm:t>
        <a:bodyPr/>
        <a:lstStyle/>
        <a:p>
          <a:r>
            <a:rPr lang="de-DE" sz="1400" b="1" dirty="0"/>
            <a:t>LB-West </a:t>
          </a:r>
        </a:p>
        <a:p>
          <a:r>
            <a:rPr lang="de-DE" sz="1100" dirty="0"/>
            <a:t>(Pfr. + 2)</a:t>
          </a:r>
        </a:p>
      </dgm:t>
    </dgm:pt>
    <dgm:pt modelId="{9B0C4116-9725-4D84-8548-B7ADF702F85A}" type="parTrans" cxnId="{882DE615-3CC2-4AFF-A8CD-E93E28CF8E68}">
      <dgm:prSet/>
      <dgm:spPr/>
      <dgm:t>
        <a:bodyPr/>
        <a:lstStyle/>
        <a:p>
          <a:endParaRPr lang="de-DE"/>
        </a:p>
      </dgm:t>
    </dgm:pt>
    <dgm:pt modelId="{9071FAA7-8021-4E46-8E86-697B12B54729}" type="sibTrans" cxnId="{882DE615-3CC2-4AFF-A8CD-E93E28CF8E68}">
      <dgm:prSet/>
      <dgm:spPr/>
      <dgm:t>
        <a:bodyPr/>
        <a:lstStyle/>
        <a:p>
          <a:endParaRPr lang="de-DE"/>
        </a:p>
      </dgm:t>
    </dgm:pt>
    <dgm:pt modelId="{3A737395-43A3-4CDF-B863-D44CBE90F51B}">
      <dgm:prSet phldrT="[Text]" custT="1"/>
      <dgm:spPr/>
      <dgm:t>
        <a:bodyPr/>
        <a:lstStyle/>
        <a:p>
          <a:r>
            <a:rPr lang="de-DE" sz="1400" b="1" dirty="0"/>
            <a:t>Auferstehungskirche</a:t>
          </a:r>
          <a:r>
            <a:rPr lang="de-DE" sz="1100" dirty="0"/>
            <a:t> </a:t>
          </a:r>
        </a:p>
        <a:p>
          <a:r>
            <a:rPr lang="de-DE" sz="1100" dirty="0"/>
            <a:t>(Pfr. +1)</a:t>
          </a:r>
        </a:p>
      </dgm:t>
    </dgm:pt>
    <dgm:pt modelId="{E2EB846E-125B-48B2-96B8-B985E5CD617D}" type="parTrans" cxnId="{31691DCB-1E6F-4DF3-B1EE-A110BBF6607B}">
      <dgm:prSet/>
      <dgm:spPr/>
      <dgm:t>
        <a:bodyPr/>
        <a:lstStyle/>
        <a:p>
          <a:endParaRPr lang="de-DE"/>
        </a:p>
      </dgm:t>
    </dgm:pt>
    <dgm:pt modelId="{A9E692A2-E2E3-43F0-A5E8-E97536153351}" type="sibTrans" cxnId="{31691DCB-1E6F-4DF3-B1EE-A110BBF6607B}">
      <dgm:prSet/>
      <dgm:spPr/>
      <dgm:t>
        <a:bodyPr/>
        <a:lstStyle/>
        <a:p>
          <a:endParaRPr lang="de-DE"/>
        </a:p>
      </dgm:t>
    </dgm:pt>
    <dgm:pt modelId="{6F2EAC49-6960-4F01-8604-EB56B0F18E1A}">
      <dgm:prSet phldrT="[Text]" custT="1"/>
      <dgm:spPr/>
      <dgm:t>
        <a:bodyPr/>
        <a:lstStyle/>
        <a:p>
          <a:r>
            <a:rPr lang="de-DE" sz="1400" b="1" dirty="0"/>
            <a:t>Kreuzkirche</a:t>
          </a:r>
        </a:p>
        <a:p>
          <a:r>
            <a:rPr lang="de-DE" sz="1100" dirty="0"/>
            <a:t>(Pfr. + 1)</a:t>
          </a:r>
        </a:p>
      </dgm:t>
    </dgm:pt>
    <dgm:pt modelId="{55B4DF5B-0101-468A-AA68-AE7E7B0EE971}" type="parTrans" cxnId="{C05DFC14-7CBA-4975-B739-96951BB6C871}">
      <dgm:prSet/>
      <dgm:spPr/>
      <dgm:t>
        <a:bodyPr/>
        <a:lstStyle/>
        <a:p>
          <a:endParaRPr lang="de-DE"/>
        </a:p>
      </dgm:t>
    </dgm:pt>
    <dgm:pt modelId="{04D6FEEE-84F2-4054-978B-5660E14CD3F4}" type="sibTrans" cxnId="{C05DFC14-7CBA-4975-B739-96951BB6C871}">
      <dgm:prSet/>
      <dgm:spPr/>
      <dgm:t>
        <a:bodyPr/>
        <a:lstStyle/>
        <a:p>
          <a:endParaRPr lang="de-DE"/>
        </a:p>
      </dgm:t>
    </dgm:pt>
    <dgm:pt modelId="{87D50458-A4C1-411C-8702-4B236EF06E31}">
      <dgm:prSet phldrT="[Text]" custT="1"/>
      <dgm:spPr/>
      <dgm:t>
        <a:bodyPr/>
        <a:lstStyle/>
        <a:p>
          <a:r>
            <a:rPr lang="de-DE" sz="1400" b="1" dirty="0"/>
            <a:t>Martinskirche</a:t>
          </a:r>
        </a:p>
        <a:p>
          <a:r>
            <a:rPr lang="de-DE" sz="1100" dirty="0"/>
            <a:t>(Pfr. + 1)</a:t>
          </a:r>
        </a:p>
      </dgm:t>
    </dgm:pt>
    <dgm:pt modelId="{F4320BD9-BD3C-4C46-82CF-2F57B5A2BCB2}" type="parTrans" cxnId="{A13AD809-BC06-4871-ABB9-573FB89B1D0C}">
      <dgm:prSet/>
      <dgm:spPr/>
      <dgm:t>
        <a:bodyPr/>
        <a:lstStyle/>
        <a:p>
          <a:endParaRPr lang="de-DE"/>
        </a:p>
      </dgm:t>
    </dgm:pt>
    <dgm:pt modelId="{512F6342-8387-4788-8817-F1A31037B6E7}" type="sibTrans" cxnId="{A13AD809-BC06-4871-ABB9-573FB89B1D0C}">
      <dgm:prSet/>
      <dgm:spPr/>
      <dgm:t>
        <a:bodyPr/>
        <a:lstStyle/>
        <a:p>
          <a:endParaRPr lang="de-DE"/>
        </a:p>
      </dgm:t>
    </dgm:pt>
    <dgm:pt modelId="{64A0BF55-77AF-4EC2-850F-FED43E2A99D2}">
      <dgm:prSet phldrT="[Text]" custT="1"/>
      <dgm:spPr/>
      <dgm:t>
        <a:bodyPr/>
        <a:lstStyle/>
        <a:p>
          <a:r>
            <a:rPr lang="de-DE" sz="1400" b="1" dirty="0"/>
            <a:t>Pflugfelden</a:t>
          </a:r>
          <a:r>
            <a:rPr lang="de-DE" sz="1900" dirty="0"/>
            <a:t> </a:t>
          </a:r>
        </a:p>
        <a:p>
          <a:r>
            <a:rPr lang="de-DE" sz="1100" b="0" dirty="0"/>
            <a:t>(Pfr. + 1)</a:t>
          </a:r>
        </a:p>
      </dgm:t>
    </dgm:pt>
    <dgm:pt modelId="{A7F5C478-6449-4D98-882C-3ED3A3FE0796}" type="parTrans" cxnId="{230420FF-EEA9-43DE-A106-5DE1990EE1B0}">
      <dgm:prSet/>
      <dgm:spPr/>
      <dgm:t>
        <a:bodyPr/>
        <a:lstStyle/>
        <a:p>
          <a:endParaRPr lang="de-DE"/>
        </a:p>
      </dgm:t>
    </dgm:pt>
    <dgm:pt modelId="{617EFD8A-F9A5-4D64-942D-112C13811163}" type="sibTrans" cxnId="{230420FF-EEA9-43DE-A106-5DE1990EE1B0}">
      <dgm:prSet/>
      <dgm:spPr/>
      <dgm:t>
        <a:bodyPr/>
        <a:lstStyle/>
        <a:p>
          <a:endParaRPr lang="de-DE"/>
        </a:p>
      </dgm:t>
    </dgm:pt>
    <dgm:pt modelId="{663E5234-C74F-4AD4-97CC-AA9EDF0928C7}">
      <dgm:prSet custT="1"/>
      <dgm:spPr/>
      <dgm:t>
        <a:bodyPr/>
        <a:lstStyle/>
        <a:p>
          <a:r>
            <a:rPr lang="de-DE" sz="1400" b="1" dirty="0"/>
            <a:t>Kraft Amtes </a:t>
          </a:r>
        </a:p>
        <a:p>
          <a:r>
            <a:rPr lang="de-DE" sz="1050" dirty="0"/>
            <a:t>Dekan,                          Vorsitzende(r), </a:t>
          </a:r>
          <a:r>
            <a:rPr lang="de-DE" sz="1200" dirty="0"/>
            <a:t>Kirchenpfleger</a:t>
          </a:r>
          <a:r>
            <a:rPr lang="de-DE" sz="1050" dirty="0"/>
            <a:t>(in), Studentenpfarrer(in)</a:t>
          </a:r>
        </a:p>
      </dgm:t>
    </dgm:pt>
    <dgm:pt modelId="{539E7C46-5BD4-426C-85A6-FD42ECFF5D44}" type="parTrans" cxnId="{FDC7CB35-85EF-4C90-B102-25D95D5A5F77}">
      <dgm:prSet/>
      <dgm:spPr/>
      <dgm:t>
        <a:bodyPr/>
        <a:lstStyle/>
        <a:p>
          <a:endParaRPr lang="de-DE"/>
        </a:p>
      </dgm:t>
    </dgm:pt>
    <dgm:pt modelId="{C5D7A4AF-063C-4D65-B8FF-27DD16E76E19}" type="sibTrans" cxnId="{FDC7CB35-85EF-4C90-B102-25D95D5A5F77}">
      <dgm:prSet/>
      <dgm:spPr/>
      <dgm:t>
        <a:bodyPr/>
        <a:lstStyle/>
        <a:p>
          <a:endParaRPr lang="de-DE"/>
        </a:p>
      </dgm:t>
    </dgm:pt>
    <dgm:pt modelId="{86509718-71BB-4E1C-B4AC-8EC24AE44AE4}" type="pres">
      <dgm:prSet presAssocID="{ECC5255B-584C-4B89-BDBF-E5FA19E6AD2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262DBA9-5B50-420A-868E-2AD691E95A8D}" type="pres">
      <dgm:prSet presAssocID="{4AF18487-CAFD-4945-8EA9-F82507EE01B4}" presName="centerShape" presStyleLbl="node0" presStyleIdx="0" presStyleCnt="1" custScaleX="127513" custScaleY="127513" custLinFactNeighborX="-333" custLinFactNeighborY="1556"/>
      <dgm:spPr/>
    </dgm:pt>
    <dgm:pt modelId="{787E7D39-6647-46F4-BF5F-D648B9E2350F}" type="pres">
      <dgm:prSet presAssocID="{539E7C46-5BD4-426C-85A6-FD42ECFF5D44}" presName="parTrans" presStyleLbl="bgSibTrans2D1" presStyleIdx="0" presStyleCnt="8"/>
      <dgm:spPr/>
    </dgm:pt>
    <dgm:pt modelId="{1BB4BDDD-E147-4C99-8B9A-AE575F113FFC}" type="pres">
      <dgm:prSet presAssocID="{663E5234-C74F-4AD4-97CC-AA9EDF0928C7}" presName="node" presStyleLbl="node1" presStyleIdx="0" presStyleCnt="8" custScaleX="131044" custScaleY="127017" custRadScaleRad="107286" custRadScaleInc="-34279">
        <dgm:presLayoutVars>
          <dgm:bulletEnabled val="1"/>
        </dgm:presLayoutVars>
      </dgm:prSet>
      <dgm:spPr/>
    </dgm:pt>
    <dgm:pt modelId="{636C6516-771B-44ED-A311-9C2B4B4FD397}" type="pres">
      <dgm:prSet presAssocID="{623E362D-CB04-4600-A977-921906CB781D}" presName="parTrans" presStyleLbl="bgSibTrans2D1" presStyleIdx="1" presStyleCnt="8"/>
      <dgm:spPr/>
    </dgm:pt>
    <dgm:pt modelId="{FAFF3657-A3DE-4397-AB74-F5AE8F0F2679}" type="pres">
      <dgm:prSet presAssocID="{755917C9-5BCF-4B65-BE57-0F7C8C8D2ED5}" presName="node" presStyleLbl="node1" presStyleIdx="1" presStyleCnt="8" custScaleX="126877" custScaleY="61864" custRadScaleRad="102014" custRadScaleInc="-42621">
        <dgm:presLayoutVars>
          <dgm:bulletEnabled val="1"/>
        </dgm:presLayoutVars>
      </dgm:prSet>
      <dgm:spPr/>
    </dgm:pt>
    <dgm:pt modelId="{A7319CFC-F203-4B43-8DB9-AB906922C845}" type="pres">
      <dgm:prSet presAssocID="{3B19C2D0-7DC6-49CD-88E3-EB21F6D8FF26}" presName="parTrans" presStyleLbl="bgSibTrans2D1" presStyleIdx="2" presStyleCnt="8"/>
      <dgm:spPr/>
    </dgm:pt>
    <dgm:pt modelId="{D3A9A5E6-D080-4AAB-AA10-B182113CAE5C}" type="pres">
      <dgm:prSet presAssocID="{DA136FC9-4BAE-4789-882F-ACBA1A0C5F2B}" presName="node" presStyleLbl="node1" presStyleIdx="2" presStyleCnt="8" custScaleX="126877" custScaleY="61864" custRadScaleRad="109322" custRadScaleInc="-61480">
        <dgm:presLayoutVars>
          <dgm:bulletEnabled val="1"/>
        </dgm:presLayoutVars>
      </dgm:prSet>
      <dgm:spPr/>
    </dgm:pt>
    <dgm:pt modelId="{63AEA3C3-8BB3-44BD-9C00-2AD276AB7A8A}" type="pres">
      <dgm:prSet presAssocID="{9B0C4116-9725-4D84-8548-B7ADF702F85A}" presName="parTrans" presStyleLbl="bgSibTrans2D1" presStyleIdx="3" presStyleCnt="8"/>
      <dgm:spPr/>
    </dgm:pt>
    <dgm:pt modelId="{57219CC8-F1C0-4FFB-BAFA-A1055E9CBAD1}" type="pres">
      <dgm:prSet presAssocID="{A0142DA8-E19C-4752-B658-2CEB326317DC}" presName="node" presStyleLbl="node1" presStyleIdx="3" presStyleCnt="8" custScaleX="126877" custScaleY="61864" custRadScaleRad="108395" custRadScaleInc="-41879">
        <dgm:presLayoutVars>
          <dgm:bulletEnabled val="1"/>
        </dgm:presLayoutVars>
      </dgm:prSet>
      <dgm:spPr/>
    </dgm:pt>
    <dgm:pt modelId="{8591D65C-90F7-43CC-923C-9CE602420DEC}" type="pres">
      <dgm:prSet presAssocID="{E2EB846E-125B-48B2-96B8-B985E5CD617D}" presName="parTrans" presStyleLbl="bgSibTrans2D1" presStyleIdx="4" presStyleCnt="8"/>
      <dgm:spPr/>
    </dgm:pt>
    <dgm:pt modelId="{59A1B303-75A2-4E5C-85A8-BB0E46B34D21}" type="pres">
      <dgm:prSet presAssocID="{3A737395-43A3-4CDF-B863-D44CBE90F51B}" presName="node" presStyleLbl="node1" presStyleIdx="4" presStyleCnt="8" custScaleX="174840" custScaleY="61864" custRadScaleRad="106567" custRadScaleInc="30602">
        <dgm:presLayoutVars>
          <dgm:bulletEnabled val="1"/>
        </dgm:presLayoutVars>
      </dgm:prSet>
      <dgm:spPr/>
    </dgm:pt>
    <dgm:pt modelId="{E33119F1-8502-4878-B9F0-7B3F949C9D9F}" type="pres">
      <dgm:prSet presAssocID="{55B4DF5B-0101-468A-AA68-AE7E7B0EE971}" presName="parTrans" presStyleLbl="bgSibTrans2D1" presStyleIdx="5" presStyleCnt="8"/>
      <dgm:spPr/>
    </dgm:pt>
    <dgm:pt modelId="{5A765326-C277-426D-8C9C-9A09D707A126}" type="pres">
      <dgm:prSet presAssocID="{6F2EAC49-6960-4F01-8604-EB56B0F18E1A}" presName="node" presStyleLbl="node1" presStyleIdx="5" presStyleCnt="8" custScaleX="126877" custScaleY="61864" custRadScaleRad="107518" custRadScaleInc="57264">
        <dgm:presLayoutVars>
          <dgm:bulletEnabled val="1"/>
        </dgm:presLayoutVars>
      </dgm:prSet>
      <dgm:spPr/>
    </dgm:pt>
    <dgm:pt modelId="{17798694-7B8E-472E-BE3A-E21E0FD2F1DC}" type="pres">
      <dgm:prSet presAssocID="{F4320BD9-BD3C-4C46-82CF-2F57B5A2BCB2}" presName="parTrans" presStyleLbl="bgSibTrans2D1" presStyleIdx="6" presStyleCnt="8"/>
      <dgm:spPr/>
    </dgm:pt>
    <dgm:pt modelId="{DC5EF88B-EA94-42DB-99E0-1D93B61F9F55}" type="pres">
      <dgm:prSet presAssocID="{87D50458-A4C1-411C-8702-4B236EF06E31}" presName="node" presStyleLbl="node1" presStyleIdx="6" presStyleCnt="8" custScaleX="126877" custScaleY="61864" custRadScaleRad="97677" custRadScaleInc="51662">
        <dgm:presLayoutVars>
          <dgm:bulletEnabled val="1"/>
        </dgm:presLayoutVars>
      </dgm:prSet>
      <dgm:spPr/>
    </dgm:pt>
    <dgm:pt modelId="{5700D6B9-CDDC-4C60-96D0-C1834E978898}" type="pres">
      <dgm:prSet presAssocID="{A7F5C478-6449-4D98-882C-3ED3A3FE0796}" presName="parTrans" presStyleLbl="bgSibTrans2D1" presStyleIdx="7" presStyleCnt="8"/>
      <dgm:spPr/>
    </dgm:pt>
    <dgm:pt modelId="{0574D1C0-239E-425E-8FCF-38C8660340B3}" type="pres">
      <dgm:prSet presAssocID="{64A0BF55-77AF-4EC2-850F-FED43E2A99D2}" presName="node" presStyleLbl="node1" presStyleIdx="7" presStyleCnt="8" custScaleX="126877" custScaleY="77354" custRadScaleRad="107342" custRadScaleInc="43927">
        <dgm:presLayoutVars>
          <dgm:bulletEnabled val="1"/>
        </dgm:presLayoutVars>
      </dgm:prSet>
      <dgm:spPr/>
    </dgm:pt>
  </dgm:ptLst>
  <dgm:cxnLst>
    <dgm:cxn modelId="{8660C203-17D9-44F5-86F5-3697C94E95EB}" type="presOf" srcId="{F4320BD9-BD3C-4C46-82CF-2F57B5A2BCB2}" destId="{17798694-7B8E-472E-BE3A-E21E0FD2F1DC}" srcOrd="0" destOrd="0" presId="urn:microsoft.com/office/officeart/2005/8/layout/radial4"/>
    <dgm:cxn modelId="{A13AD809-BC06-4871-ABB9-573FB89B1D0C}" srcId="{4AF18487-CAFD-4945-8EA9-F82507EE01B4}" destId="{87D50458-A4C1-411C-8702-4B236EF06E31}" srcOrd="6" destOrd="0" parTransId="{F4320BD9-BD3C-4C46-82CF-2F57B5A2BCB2}" sibTransId="{512F6342-8387-4788-8817-F1A31037B6E7}"/>
    <dgm:cxn modelId="{CE13F714-C267-4E8D-89C3-704EC95D383B}" type="presOf" srcId="{E2EB846E-125B-48B2-96B8-B985E5CD617D}" destId="{8591D65C-90F7-43CC-923C-9CE602420DEC}" srcOrd="0" destOrd="0" presId="urn:microsoft.com/office/officeart/2005/8/layout/radial4"/>
    <dgm:cxn modelId="{C05DFC14-7CBA-4975-B739-96951BB6C871}" srcId="{4AF18487-CAFD-4945-8EA9-F82507EE01B4}" destId="{6F2EAC49-6960-4F01-8604-EB56B0F18E1A}" srcOrd="5" destOrd="0" parTransId="{55B4DF5B-0101-468A-AA68-AE7E7B0EE971}" sibTransId="{04D6FEEE-84F2-4054-978B-5660E14CD3F4}"/>
    <dgm:cxn modelId="{882DE615-3CC2-4AFF-A8CD-E93E28CF8E68}" srcId="{4AF18487-CAFD-4945-8EA9-F82507EE01B4}" destId="{A0142DA8-E19C-4752-B658-2CEB326317DC}" srcOrd="3" destOrd="0" parTransId="{9B0C4116-9725-4D84-8548-B7ADF702F85A}" sibTransId="{9071FAA7-8021-4E46-8E86-697B12B54729}"/>
    <dgm:cxn modelId="{9A804A27-2641-4FEC-90B1-1B14E98A8E0D}" type="presOf" srcId="{3B19C2D0-7DC6-49CD-88E3-EB21F6D8FF26}" destId="{A7319CFC-F203-4B43-8DB9-AB906922C845}" srcOrd="0" destOrd="0" presId="urn:microsoft.com/office/officeart/2005/8/layout/radial4"/>
    <dgm:cxn modelId="{AAFEF72D-E183-4B78-94C9-DF155AD472A6}" type="presOf" srcId="{87D50458-A4C1-411C-8702-4B236EF06E31}" destId="{DC5EF88B-EA94-42DB-99E0-1D93B61F9F55}" srcOrd="0" destOrd="0" presId="urn:microsoft.com/office/officeart/2005/8/layout/radial4"/>
    <dgm:cxn modelId="{6071FA33-7432-4B14-AF51-6EDC8BCE39A7}" srcId="{4AF18487-CAFD-4945-8EA9-F82507EE01B4}" destId="{755917C9-5BCF-4B65-BE57-0F7C8C8D2ED5}" srcOrd="1" destOrd="0" parTransId="{623E362D-CB04-4600-A977-921906CB781D}" sibTransId="{2B733035-2C42-49B2-937E-5EA95A2008E6}"/>
    <dgm:cxn modelId="{8EAD5634-0A64-4A0E-A794-111E3FFE39B2}" type="presOf" srcId="{4AF18487-CAFD-4945-8EA9-F82507EE01B4}" destId="{7262DBA9-5B50-420A-868E-2AD691E95A8D}" srcOrd="0" destOrd="0" presId="urn:microsoft.com/office/officeart/2005/8/layout/radial4"/>
    <dgm:cxn modelId="{B807B235-8DE3-4A11-B462-DD070BF2620E}" type="presOf" srcId="{3A737395-43A3-4CDF-B863-D44CBE90F51B}" destId="{59A1B303-75A2-4E5C-85A8-BB0E46B34D21}" srcOrd="0" destOrd="0" presId="urn:microsoft.com/office/officeart/2005/8/layout/radial4"/>
    <dgm:cxn modelId="{FDC7CB35-85EF-4C90-B102-25D95D5A5F77}" srcId="{4AF18487-CAFD-4945-8EA9-F82507EE01B4}" destId="{663E5234-C74F-4AD4-97CC-AA9EDF0928C7}" srcOrd="0" destOrd="0" parTransId="{539E7C46-5BD4-426C-85A6-FD42ECFF5D44}" sibTransId="{C5D7A4AF-063C-4D65-B8FF-27DD16E76E19}"/>
    <dgm:cxn modelId="{809C8739-C8EF-4B6A-A766-655F88E9D7AF}" type="presOf" srcId="{A0142DA8-E19C-4752-B658-2CEB326317DC}" destId="{57219CC8-F1C0-4FFB-BAFA-A1055E9CBAD1}" srcOrd="0" destOrd="0" presId="urn:microsoft.com/office/officeart/2005/8/layout/radial4"/>
    <dgm:cxn modelId="{8F8A0041-E0B1-400A-BF67-56CC9B3DD3A1}" type="presOf" srcId="{663E5234-C74F-4AD4-97CC-AA9EDF0928C7}" destId="{1BB4BDDD-E147-4C99-8B9A-AE575F113FFC}" srcOrd="0" destOrd="0" presId="urn:microsoft.com/office/officeart/2005/8/layout/radial4"/>
    <dgm:cxn modelId="{E9B5D461-0480-41E2-BF88-12E1DA084367}" type="presOf" srcId="{A7F5C478-6449-4D98-882C-3ED3A3FE0796}" destId="{5700D6B9-CDDC-4C60-96D0-C1834E978898}" srcOrd="0" destOrd="0" presId="urn:microsoft.com/office/officeart/2005/8/layout/radial4"/>
    <dgm:cxn modelId="{6EDBFA61-7749-44EE-8E51-66AD062A7F07}" type="presOf" srcId="{755917C9-5BCF-4B65-BE57-0F7C8C8D2ED5}" destId="{FAFF3657-A3DE-4397-AB74-F5AE8F0F2679}" srcOrd="0" destOrd="0" presId="urn:microsoft.com/office/officeart/2005/8/layout/radial4"/>
    <dgm:cxn modelId="{56AA5877-A44E-4C9E-893C-F8432B1657A6}" type="presOf" srcId="{64A0BF55-77AF-4EC2-850F-FED43E2A99D2}" destId="{0574D1C0-239E-425E-8FCF-38C8660340B3}" srcOrd="0" destOrd="0" presId="urn:microsoft.com/office/officeart/2005/8/layout/radial4"/>
    <dgm:cxn modelId="{CEC3DD77-4311-40AF-97CB-EC7D43B67F5A}" type="presOf" srcId="{ECC5255B-584C-4B89-BDBF-E5FA19E6AD23}" destId="{86509718-71BB-4E1C-B4AC-8EC24AE44AE4}" srcOrd="0" destOrd="0" presId="urn:microsoft.com/office/officeart/2005/8/layout/radial4"/>
    <dgm:cxn modelId="{4EE8AE85-0B52-4EB1-99C8-4B6826B01022}" type="presOf" srcId="{6F2EAC49-6960-4F01-8604-EB56B0F18E1A}" destId="{5A765326-C277-426D-8C9C-9A09D707A126}" srcOrd="0" destOrd="0" presId="urn:microsoft.com/office/officeart/2005/8/layout/radial4"/>
    <dgm:cxn modelId="{B7EB9E88-482F-4FAE-A344-6B054FBD44F1}" type="presOf" srcId="{55B4DF5B-0101-468A-AA68-AE7E7B0EE971}" destId="{E33119F1-8502-4878-B9F0-7B3F949C9D9F}" srcOrd="0" destOrd="0" presId="urn:microsoft.com/office/officeart/2005/8/layout/radial4"/>
    <dgm:cxn modelId="{6ED334A9-86A8-4925-8AA2-8C23E725247B}" type="presOf" srcId="{9B0C4116-9725-4D84-8548-B7ADF702F85A}" destId="{63AEA3C3-8BB3-44BD-9C00-2AD276AB7A8A}" srcOrd="0" destOrd="0" presId="urn:microsoft.com/office/officeart/2005/8/layout/radial4"/>
    <dgm:cxn modelId="{8EBC86B3-32BA-4B3C-A7CF-0C469192DA59}" srcId="{ECC5255B-584C-4B89-BDBF-E5FA19E6AD23}" destId="{4AF18487-CAFD-4945-8EA9-F82507EE01B4}" srcOrd="0" destOrd="0" parTransId="{B553DB61-FBDD-4C98-858E-2E6526777C22}" sibTransId="{8D5ABC8F-8615-4DAD-9A80-E1AEDBB289E1}"/>
    <dgm:cxn modelId="{88AFAAC2-FEE4-448A-A3EE-1A8F958C5373}" type="presOf" srcId="{539E7C46-5BD4-426C-85A6-FD42ECFF5D44}" destId="{787E7D39-6647-46F4-BF5F-D648B9E2350F}" srcOrd="0" destOrd="0" presId="urn:microsoft.com/office/officeart/2005/8/layout/radial4"/>
    <dgm:cxn modelId="{31691DCB-1E6F-4DF3-B1EE-A110BBF6607B}" srcId="{4AF18487-CAFD-4945-8EA9-F82507EE01B4}" destId="{3A737395-43A3-4CDF-B863-D44CBE90F51B}" srcOrd="4" destOrd="0" parTransId="{E2EB846E-125B-48B2-96B8-B985E5CD617D}" sibTransId="{A9E692A2-E2E3-43F0-A5E8-E97536153351}"/>
    <dgm:cxn modelId="{C013FFD3-AC35-4ED5-8CD8-20C05EC20097}" type="presOf" srcId="{623E362D-CB04-4600-A977-921906CB781D}" destId="{636C6516-771B-44ED-A311-9C2B4B4FD397}" srcOrd="0" destOrd="0" presId="urn:microsoft.com/office/officeart/2005/8/layout/radial4"/>
    <dgm:cxn modelId="{A0FD54F4-04FC-4541-8712-9518EF268CCC}" type="presOf" srcId="{DA136FC9-4BAE-4789-882F-ACBA1A0C5F2B}" destId="{D3A9A5E6-D080-4AAB-AA10-B182113CAE5C}" srcOrd="0" destOrd="0" presId="urn:microsoft.com/office/officeart/2005/8/layout/radial4"/>
    <dgm:cxn modelId="{F2B94DF6-6E51-4D96-998A-95AB5073D0FE}" srcId="{4AF18487-CAFD-4945-8EA9-F82507EE01B4}" destId="{DA136FC9-4BAE-4789-882F-ACBA1A0C5F2B}" srcOrd="2" destOrd="0" parTransId="{3B19C2D0-7DC6-49CD-88E3-EB21F6D8FF26}" sibTransId="{C38825A3-975B-4241-B365-682BA38ECCE9}"/>
    <dgm:cxn modelId="{230420FF-EEA9-43DE-A106-5DE1990EE1B0}" srcId="{4AF18487-CAFD-4945-8EA9-F82507EE01B4}" destId="{64A0BF55-77AF-4EC2-850F-FED43E2A99D2}" srcOrd="7" destOrd="0" parTransId="{A7F5C478-6449-4D98-882C-3ED3A3FE0796}" sibTransId="{617EFD8A-F9A5-4D64-942D-112C13811163}"/>
    <dgm:cxn modelId="{1599B23E-BF99-4885-A705-D8023CFCEC35}" type="presParOf" srcId="{86509718-71BB-4E1C-B4AC-8EC24AE44AE4}" destId="{7262DBA9-5B50-420A-868E-2AD691E95A8D}" srcOrd="0" destOrd="0" presId="urn:microsoft.com/office/officeart/2005/8/layout/radial4"/>
    <dgm:cxn modelId="{5124B6F4-098E-44C2-A4EC-240B09829ADA}" type="presParOf" srcId="{86509718-71BB-4E1C-B4AC-8EC24AE44AE4}" destId="{787E7D39-6647-46F4-BF5F-D648B9E2350F}" srcOrd="1" destOrd="0" presId="urn:microsoft.com/office/officeart/2005/8/layout/radial4"/>
    <dgm:cxn modelId="{595592AF-3722-4754-B3BC-B9C3F6C47332}" type="presParOf" srcId="{86509718-71BB-4E1C-B4AC-8EC24AE44AE4}" destId="{1BB4BDDD-E147-4C99-8B9A-AE575F113FFC}" srcOrd="2" destOrd="0" presId="urn:microsoft.com/office/officeart/2005/8/layout/radial4"/>
    <dgm:cxn modelId="{4762267C-739F-4AAC-B1CB-EDE49224C02C}" type="presParOf" srcId="{86509718-71BB-4E1C-B4AC-8EC24AE44AE4}" destId="{636C6516-771B-44ED-A311-9C2B4B4FD397}" srcOrd="3" destOrd="0" presId="urn:microsoft.com/office/officeart/2005/8/layout/radial4"/>
    <dgm:cxn modelId="{DC0FA1ED-6A3E-4768-AE38-F13029B5EC76}" type="presParOf" srcId="{86509718-71BB-4E1C-B4AC-8EC24AE44AE4}" destId="{FAFF3657-A3DE-4397-AB74-F5AE8F0F2679}" srcOrd="4" destOrd="0" presId="urn:microsoft.com/office/officeart/2005/8/layout/radial4"/>
    <dgm:cxn modelId="{B03B443E-F709-4860-B3C3-1A4E78B4F126}" type="presParOf" srcId="{86509718-71BB-4E1C-B4AC-8EC24AE44AE4}" destId="{A7319CFC-F203-4B43-8DB9-AB906922C845}" srcOrd="5" destOrd="0" presId="urn:microsoft.com/office/officeart/2005/8/layout/radial4"/>
    <dgm:cxn modelId="{538D6E94-9D76-4B69-8942-1ABAB618ED17}" type="presParOf" srcId="{86509718-71BB-4E1C-B4AC-8EC24AE44AE4}" destId="{D3A9A5E6-D080-4AAB-AA10-B182113CAE5C}" srcOrd="6" destOrd="0" presId="urn:microsoft.com/office/officeart/2005/8/layout/radial4"/>
    <dgm:cxn modelId="{666BDE4C-F060-477E-B11E-FCF2E4269CFF}" type="presParOf" srcId="{86509718-71BB-4E1C-B4AC-8EC24AE44AE4}" destId="{63AEA3C3-8BB3-44BD-9C00-2AD276AB7A8A}" srcOrd="7" destOrd="0" presId="urn:microsoft.com/office/officeart/2005/8/layout/radial4"/>
    <dgm:cxn modelId="{B77DF96D-DAE1-447F-85BF-574E862FD4B1}" type="presParOf" srcId="{86509718-71BB-4E1C-B4AC-8EC24AE44AE4}" destId="{57219CC8-F1C0-4FFB-BAFA-A1055E9CBAD1}" srcOrd="8" destOrd="0" presId="urn:microsoft.com/office/officeart/2005/8/layout/radial4"/>
    <dgm:cxn modelId="{C44AB9EF-284B-4416-8538-AE97B080596F}" type="presParOf" srcId="{86509718-71BB-4E1C-B4AC-8EC24AE44AE4}" destId="{8591D65C-90F7-43CC-923C-9CE602420DEC}" srcOrd="9" destOrd="0" presId="urn:microsoft.com/office/officeart/2005/8/layout/radial4"/>
    <dgm:cxn modelId="{44FD68F0-587F-4BC2-A6FC-14CBCBC2D09E}" type="presParOf" srcId="{86509718-71BB-4E1C-B4AC-8EC24AE44AE4}" destId="{59A1B303-75A2-4E5C-85A8-BB0E46B34D21}" srcOrd="10" destOrd="0" presId="urn:microsoft.com/office/officeart/2005/8/layout/radial4"/>
    <dgm:cxn modelId="{1DA8C6ED-222C-46CE-AF0C-12D178494ADD}" type="presParOf" srcId="{86509718-71BB-4E1C-B4AC-8EC24AE44AE4}" destId="{E33119F1-8502-4878-B9F0-7B3F949C9D9F}" srcOrd="11" destOrd="0" presId="urn:microsoft.com/office/officeart/2005/8/layout/radial4"/>
    <dgm:cxn modelId="{7552FA8C-D405-4631-9B25-EF1FECEFEE14}" type="presParOf" srcId="{86509718-71BB-4E1C-B4AC-8EC24AE44AE4}" destId="{5A765326-C277-426D-8C9C-9A09D707A126}" srcOrd="12" destOrd="0" presId="urn:microsoft.com/office/officeart/2005/8/layout/radial4"/>
    <dgm:cxn modelId="{B2D746ED-5BBD-43AB-B914-8AABEF073AB4}" type="presParOf" srcId="{86509718-71BB-4E1C-B4AC-8EC24AE44AE4}" destId="{17798694-7B8E-472E-BE3A-E21E0FD2F1DC}" srcOrd="13" destOrd="0" presId="urn:microsoft.com/office/officeart/2005/8/layout/radial4"/>
    <dgm:cxn modelId="{E2FA8D32-0DEB-4B3D-9203-FF7D030CE90E}" type="presParOf" srcId="{86509718-71BB-4E1C-B4AC-8EC24AE44AE4}" destId="{DC5EF88B-EA94-42DB-99E0-1D93B61F9F55}" srcOrd="14" destOrd="0" presId="urn:microsoft.com/office/officeart/2005/8/layout/radial4"/>
    <dgm:cxn modelId="{4298AF4A-4452-44C8-B814-A717828F3599}" type="presParOf" srcId="{86509718-71BB-4E1C-B4AC-8EC24AE44AE4}" destId="{5700D6B9-CDDC-4C60-96D0-C1834E978898}" srcOrd="15" destOrd="0" presId="urn:microsoft.com/office/officeart/2005/8/layout/radial4"/>
    <dgm:cxn modelId="{E3028E5F-EEC3-4664-AF50-CC94DC7910EA}" type="presParOf" srcId="{86509718-71BB-4E1C-B4AC-8EC24AE44AE4}" destId="{0574D1C0-239E-425E-8FCF-38C8660340B3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5255B-584C-4B89-BDBF-E5FA19E6AD2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F18487-CAFD-4945-8EA9-F82507EE01B4}">
      <dgm:prSet phldrT="[Text]" custT="1"/>
      <dgm:spPr/>
      <dgm:t>
        <a:bodyPr/>
        <a:lstStyle/>
        <a:p>
          <a:r>
            <a:rPr lang="de-DE" sz="2400" dirty="0"/>
            <a:t>Gesamtkirchen- </a:t>
          </a:r>
          <a:r>
            <a:rPr lang="de-DE" sz="2400" dirty="0" err="1"/>
            <a:t>gemeinderat</a:t>
          </a:r>
          <a:endParaRPr lang="de-DE" sz="2400" dirty="0"/>
        </a:p>
        <a:p>
          <a:r>
            <a:rPr lang="de-DE" sz="2800" dirty="0"/>
            <a:t>(20)</a:t>
          </a:r>
        </a:p>
      </dgm:t>
    </dgm:pt>
    <dgm:pt modelId="{B553DB61-FBDD-4C98-858E-2E6526777C22}" type="parTrans" cxnId="{8EBC86B3-32BA-4B3C-A7CF-0C469192DA59}">
      <dgm:prSet/>
      <dgm:spPr/>
      <dgm:t>
        <a:bodyPr/>
        <a:lstStyle/>
        <a:p>
          <a:endParaRPr lang="de-DE"/>
        </a:p>
      </dgm:t>
    </dgm:pt>
    <dgm:pt modelId="{8D5ABC8F-8615-4DAD-9A80-E1AEDBB289E1}" type="sibTrans" cxnId="{8EBC86B3-32BA-4B3C-A7CF-0C469192DA59}">
      <dgm:prSet/>
      <dgm:spPr/>
      <dgm:t>
        <a:bodyPr/>
        <a:lstStyle/>
        <a:p>
          <a:endParaRPr lang="de-DE"/>
        </a:p>
      </dgm:t>
    </dgm:pt>
    <dgm:pt modelId="{87D50458-A4C1-411C-8702-4B236EF06E31}">
      <dgm:prSet phldrT="[Text]" custT="1"/>
      <dgm:spPr/>
      <dgm:t>
        <a:bodyPr/>
        <a:lstStyle/>
        <a:p>
          <a:r>
            <a:rPr lang="de-DE" sz="2000" b="0" dirty="0"/>
            <a:t>Kindergarten-</a:t>
          </a:r>
        </a:p>
        <a:p>
          <a:r>
            <a:rPr lang="de-DE" sz="2000" b="0" dirty="0" err="1"/>
            <a:t>ausschuss</a:t>
          </a:r>
          <a:r>
            <a:rPr lang="de-DE" sz="2000" b="0" dirty="0"/>
            <a:t> </a:t>
          </a:r>
        </a:p>
        <a:p>
          <a:r>
            <a:rPr lang="de-DE" sz="2000" b="0" dirty="0"/>
            <a:t>(16</a:t>
          </a:r>
          <a:r>
            <a:rPr lang="de-DE" sz="2400" b="0" dirty="0"/>
            <a:t>)</a:t>
          </a:r>
        </a:p>
      </dgm:t>
    </dgm:pt>
    <dgm:pt modelId="{F4320BD9-BD3C-4C46-82CF-2F57B5A2BCB2}" type="parTrans" cxnId="{A13AD809-BC06-4871-ABB9-573FB89B1D0C}">
      <dgm:prSet/>
      <dgm:spPr/>
      <dgm:t>
        <a:bodyPr/>
        <a:lstStyle/>
        <a:p>
          <a:endParaRPr lang="de-DE"/>
        </a:p>
      </dgm:t>
    </dgm:pt>
    <dgm:pt modelId="{512F6342-8387-4788-8817-F1A31037B6E7}" type="sibTrans" cxnId="{A13AD809-BC06-4871-ABB9-573FB89B1D0C}">
      <dgm:prSet/>
      <dgm:spPr/>
      <dgm:t>
        <a:bodyPr/>
        <a:lstStyle/>
        <a:p>
          <a:endParaRPr lang="de-DE"/>
        </a:p>
      </dgm:t>
    </dgm:pt>
    <dgm:pt modelId="{64A0BF55-77AF-4EC2-850F-FED43E2A99D2}">
      <dgm:prSet phldrT="[Text]" custT="1"/>
      <dgm:spPr/>
      <dgm:t>
        <a:bodyPr/>
        <a:lstStyle/>
        <a:p>
          <a:r>
            <a:rPr lang="de-DE" sz="2000" b="0" dirty="0"/>
            <a:t>Bauausschuss</a:t>
          </a:r>
        </a:p>
        <a:p>
          <a:r>
            <a:rPr lang="de-DE" sz="2000" b="0" dirty="0"/>
            <a:t>(4+2)</a:t>
          </a:r>
        </a:p>
      </dgm:t>
    </dgm:pt>
    <dgm:pt modelId="{A7F5C478-6449-4D98-882C-3ED3A3FE0796}" type="parTrans" cxnId="{230420FF-EEA9-43DE-A106-5DE1990EE1B0}">
      <dgm:prSet/>
      <dgm:spPr/>
      <dgm:t>
        <a:bodyPr/>
        <a:lstStyle/>
        <a:p>
          <a:endParaRPr lang="de-DE"/>
        </a:p>
      </dgm:t>
    </dgm:pt>
    <dgm:pt modelId="{617EFD8A-F9A5-4D64-942D-112C13811163}" type="sibTrans" cxnId="{230420FF-EEA9-43DE-A106-5DE1990EE1B0}">
      <dgm:prSet/>
      <dgm:spPr/>
      <dgm:t>
        <a:bodyPr/>
        <a:lstStyle/>
        <a:p>
          <a:endParaRPr lang="de-DE"/>
        </a:p>
      </dgm:t>
    </dgm:pt>
    <dgm:pt modelId="{86509718-71BB-4E1C-B4AC-8EC24AE44AE4}" type="pres">
      <dgm:prSet presAssocID="{ECC5255B-584C-4B89-BDBF-E5FA19E6AD2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262DBA9-5B50-420A-868E-2AD691E95A8D}" type="pres">
      <dgm:prSet presAssocID="{4AF18487-CAFD-4945-8EA9-F82507EE01B4}" presName="centerShape" presStyleLbl="node0" presStyleIdx="0" presStyleCnt="1" custScaleX="126875" custScaleY="117433" custLinFactNeighborX="-1359" custLinFactNeighborY="-24124"/>
      <dgm:spPr/>
    </dgm:pt>
    <dgm:pt modelId="{17798694-7B8E-472E-BE3A-E21E0FD2F1DC}" type="pres">
      <dgm:prSet presAssocID="{F4320BD9-BD3C-4C46-82CF-2F57B5A2BCB2}" presName="parTrans" presStyleLbl="bgSibTrans2D1" presStyleIdx="0" presStyleCnt="2" custAng="10739934" custScaleX="54851" custLinFactNeighborX="45138" custLinFactNeighborY="-81564"/>
      <dgm:spPr/>
    </dgm:pt>
    <dgm:pt modelId="{DC5EF88B-EA94-42DB-99E0-1D93B61F9F55}" type="pres">
      <dgm:prSet presAssocID="{87D50458-A4C1-411C-8702-4B236EF06E31}" presName="node" presStyleLbl="node1" presStyleIdx="0" presStyleCnt="2" custScaleX="116690" custRadScaleRad="76976" custRadScaleInc="-54171">
        <dgm:presLayoutVars>
          <dgm:bulletEnabled val="1"/>
        </dgm:presLayoutVars>
      </dgm:prSet>
      <dgm:spPr/>
    </dgm:pt>
    <dgm:pt modelId="{5700D6B9-CDDC-4C60-96D0-C1834E978898}" type="pres">
      <dgm:prSet presAssocID="{A7F5C478-6449-4D98-882C-3ED3A3FE0796}" presName="parTrans" presStyleLbl="bgSibTrans2D1" presStyleIdx="1" presStyleCnt="2" custAng="10831218" custScaleX="48216" custLinFactNeighborX="-36985" custLinFactNeighborY="-69131"/>
      <dgm:spPr/>
    </dgm:pt>
    <dgm:pt modelId="{0574D1C0-239E-425E-8FCF-38C8660340B3}" type="pres">
      <dgm:prSet presAssocID="{64A0BF55-77AF-4EC2-850F-FED43E2A99D2}" presName="node" presStyleLbl="node1" presStyleIdx="1" presStyleCnt="2" custRadScaleRad="79793" custRadScaleInc="53967">
        <dgm:presLayoutVars>
          <dgm:bulletEnabled val="1"/>
        </dgm:presLayoutVars>
      </dgm:prSet>
      <dgm:spPr/>
    </dgm:pt>
  </dgm:ptLst>
  <dgm:cxnLst>
    <dgm:cxn modelId="{A13AD809-BC06-4871-ABB9-573FB89B1D0C}" srcId="{4AF18487-CAFD-4945-8EA9-F82507EE01B4}" destId="{87D50458-A4C1-411C-8702-4B236EF06E31}" srcOrd="0" destOrd="0" parTransId="{F4320BD9-BD3C-4C46-82CF-2F57B5A2BCB2}" sibTransId="{512F6342-8387-4788-8817-F1A31037B6E7}"/>
    <dgm:cxn modelId="{C8FCDA0C-D742-40EC-8131-B88BCE39749E}" type="presOf" srcId="{64A0BF55-77AF-4EC2-850F-FED43E2A99D2}" destId="{0574D1C0-239E-425E-8FCF-38C8660340B3}" srcOrd="0" destOrd="0" presId="urn:microsoft.com/office/officeart/2005/8/layout/radial4"/>
    <dgm:cxn modelId="{CC94603F-E16A-4550-B9E4-43F21172B30C}" type="presOf" srcId="{87D50458-A4C1-411C-8702-4B236EF06E31}" destId="{DC5EF88B-EA94-42DB-99E0-1D93B61F9F55}" srcOrd="0" destOrd="0" presId="urn:microsoft.com/office/officeart/2005/8/layout/radial4"/>
    <dgm:cxn modelId="{7CF37977-8321-491C-B372-FBE831D2EC69}" type="presOf" srcId="{ECC5255B-584C-4B89-BDBF-E5FA19E6AD23}" destId="{86509718-71BB-4E1C-B4AC-8EC24AE44AE4}" srcOrd="0" destOrd="0" presId="urn:microsoft.com/office/officeart/2005/8/layout/radial4"/>
    <dgm:cxn modelId="{ED422FA9-18A8-4DAB-83F1-C9A326897983}" type="presOf" srcId="{A7F5C478-6449-4D98-882C-3ED3A3FE0796}" destId="{5700D6B9-CDDC-4C60-96D0-C1834E978898}" srcOrd="0" destOrd="0" presId="urn:microsoft.com/office/officeart/2005/8/layout/radial4"/>
    <dgm:cxn modelId="{F787B4AC-0D5F-45AF-B505-9DB390CCB194}" type="presOf" srcId="{4AF18487-CAFD-4945-8EA9-F82507EE01B4}" destId="{7262DBA9-5B50-420A-868E-2AD691E95A8D}" srcOrd="0" destOrd="0" presId="urn:microsoft.com/office/officeart/2005/8/layout/radial4"/>
    <dgm:cxn modelId="{8EBC86B3-32BA-4B3C-A7CF-0C469192DA59}" srcId="{ECC5255B-584C-4B89-BDBF-E5FA19E6AD23}" destId="{4AF18487-CAFD-4945-8EA9-F82507EE01B4}" srcOrd="0" destOrd="0" parTransId="{B553DB61-FBDD-4C98-858E-2E6526777C22}" sibTransId="{8D5ABC8F-8615-4DAD-9A80-E1AEDBB289E1}"/>
    <dgm:cxn modelId="{33DADDC6-BDA3-4527-9080-5938FA212B8B}" type="presOf" srcId="{F4320BD9-BD3C-4C46-82CF-2F57B5A2BCB2}" destId="{17798694-7B8E-472E-BE3A-E21E0FD2F1DC}" srcOrd="0" destOrd="0" presId="urn:microsoft.com/office/officeart/2005/8/layout/radial4"/>
    <dgm:cxn modelId="{230420FF-EEA9-43DE-A106-5DE1990EE1B0}" srcId="{4AF18487-CAFD-4945-8EA9-F82507EE01B4}" destId="{64A0BF55-77AF-4EC2-850F-FED43E2A99D2}" srcOrd="1" destOrd="0" parTransId="{A7F5C478-6449-4D98-882C-3ED3A3FE0796}" sibTransId="{617EFD8A-F9A5-4D64-942D-112C13811163}"/>
    <dgm:cxn modelId="{F0A191C0-9C92-4C39-BF5F-665CAABBC181}" type="presParOf" srcId="{86509718-71BB-4E1C-B4AC-8EC24AE44AE4}" destId="{7262DBA9-5B50-420A-868E-2AD691E95A8D}" srcOrd="0" destOrd="0" presId="urn:microsoft.com/office/officeart/2005/8/layout/radial4"/>
    <dgm:cxn modelId="{AFE6AA7E-13E6-41C6-BC7B-D044EA6CB05B}" type="presParOf" srcId="{86509718-71BB-4E1C-B4AC-8EC24AE44AE4}" destId="{17798694-7B8E-472E-BE3A-E21E0FD2F1DC}" srcOrd="1" destOrd="0" presId="urn:microsoft.com/office/officeart/2005/8/layout/radial4"/>
    <dgm:cxn modelId="{4ED5306B-EE4E-426B-A0B8-AD3B7948310F}" type="presParOf" srcId="{86509718-71BB-4E1C-B4AC-8EC24AE44AE4}" destId="{DC5EF88B-EA94-42DB-99E0-1D93B61F9F55}" srcOrd="2" destOrd="0" presId="urn:microsoft.com/office/officeart/2005/8/layout/radial4"/>
    <dgm:cxn modelId="{296E6BF1-78BC-4437-8431-14C4AE1C232F}" type="presParOf" srcId="{86509718-71BB-4E1C-B4AC-8EC24AE44AE4}" destId="{5700D6B9-CDDC-4C60-96D0-C1834E978898}" srcOrd="3" destOrd="0" presId="urn:microsoft.com/office/officeart/2005/8/layout/radial4"/>
    <dgm:cxn modelId="{3328FFF6-1087-40F1-9A05-3C02902782BD}" type="presParOf" srcId="{86509718-71BB-4E1C-B4AC-8EC24AE44AE4}" destId="{0574D1C0-239E-425E-8FCF-38C8660340B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C5255B-584C-4B89-BDBF-E5FA19E6AD2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F18487-CAFD-4945-8EA9-F82507EE01B4}">
      <dgm:prSet phldrT="[Text]" custT="1"/>
      <dgm:spPr/>
      <dgm:t>
        <a:bodyPr/>
        <a:lstStyle/>
        <a:p>
          <a:r>
            <a:rPr lang="de-DE" sz="3200" dirty="0">
              <a:latin typeface="+mn-lt"/>
            </a:rPr>
            <a:t>GKGR</a:t>
          </a:r>
        </a:p>
        <a:p>
          <a:r>
            <a:rPr lang="de-DE" sz="3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(23)</a:t>
          </a:r>
        </a:p>
      </dgm:t>
    </dgm:pt>
    <dgm:pt modelId="{B553DB61-FBDD-4C98-858E-2E6526777C22}" type="parTrans" cxnId="{8EBC86B3-32BA-4B3C-A7CF-0C469192DA59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8D5ABC8F-8615-4DAD-9A80-E1AEDBB289E1}" type="sibTrans" cxnId="{8EBC86B3-32BA-4B3C-A7CF-0C469192DA59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DA136FC9-4BAE-4789-882F-ACBA1A0C5F2B}">
      <dgm:prSet phldrT="[Text]" custT="1"/>
      <dgm:spPr/>
      <dgm:t>
        <a:bodyPr/>
        <a:lstStyle/>
        <a:p>
          <a:r>
            <a:rPr lang="de-DE" sz="1400" b="1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„Neue Mitte“</a:t>
          </a:r>
        </a:p>
        <a:p>
          <a:r>
            <a:rPr lang="de-DE" sz="1200" b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Stadtkirche Friedenskirche Hoheneck , Martinskirche</a:t>
          </a:r>
        </a:p>
        <a:p>
          <a:r>
            <a:rPr lang="de-DE" sz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(Vors. + 4)</a:t>
          </a:r>
        </a:p>
      </dgm:t>
    </dgm:pt>
    <dgm:pt modelId="{3B19C2D0-7DC6-49CD-88E3-EB21F6D8FF26}" type="parTrans" cxnId="{F2B94DF6-6E51-4D96-998A-95AB5073D0FE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C38825A3-975B-4241-B365-682BA38ECCE9}" type="sibTrans" cxnId="{F2B94DF6-6E51-4D96-998A-95AB5073D0FE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64A0BF55-77AF-4EC2-850F-FED43E2A99D2}">
      <dgm:prSet phldrT="[Text]" custT="1"/>
      <dgm:spPr/>
      <dgm:t>
        <a:bodyPr/>
        <a:lstStyle/>
        <a:p>
          <a:r>
            <a:rPr lang="de-DE" sz="1400" b="1" dirty="0">
              <a:latin typeface="+mn-lt"/>
            </a:rPr>
            <a:t>Pflugfelden</a:t>
          </a:r>
          <a:r>
            <a:rPr lang="de-DE" sz="1400" dirty="0">
              <a:latin typeface="+mn-lt"/>
            </a:rPr>
            <a:t> </a:t>
          </a:r>
        </a:p>
        <a:p>
          <a:r>
            <a:rPr lang="de-DE" sz="1200" b="0" dirty="0">
              <a:latin typeface="+mn-lt"/>
            </a:rPr>
            <a:t>(Vors. + 1)</a:t>
          </a:r>
        </a:p>
      </dgm:t>
    </dgm:pt>
    <dgm:pt modelId="{A7F5C478-6449-4D98-882C-3ED3A3FE0796}" type="parTrans" cxnId="{230420FF-EEA9-43DE-A106-5DE1990EE1B0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617EFD8A-F9A5-4D64-942D-112C13811163}" type="sibTrans" cxnId="{230420FF-EEA9-43DE-A106-5DE1990EE1B0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663E5234-C74F-4AD4-97CC-AA9EDF0928C7}">
      <dgm:prSet custT="1"/>
      <dgm:spPr/>
      <dgm:t>
        <a:bodyPr/>
        <a:lstStyle/>
        <a:p>
          <a:r>
            <a:rPr lang="de-DE" sz="1400" b="1" dirty="0">
              <a:latin typeface="+mn-lt"/>
            </a:rPr>
            <a:t>Kraft Amtes </a:t>
          </a:r>
        </a:p>
        <a:p>
          <a:r>
            <a:rPr lang="de-DE" sz="1200" dirty="0">
              <a:latin typeface="+mn-lt"/>
            </a:rPr>
            <a:t>Dekan,                            Vorsitzende(r), Kirchenpfleger(in), Studentenpfarrer(in)</a:t>
          </a:r>
        </a:p>
      </dgm:t>
    </dgm:pt>
    <dgm:pt modelId="{539E7C46-5BD4-426C-85A6-FD42ECFF5D44}" type="parTrans" cxnId="{FDC7CB35-85EF-4C90-B102-25D95D5A5F77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C5D7A4AF-063C-4D65-B8FF-27DD16E76E19}" type="sibTrans" cxnId="{FDC7CB35-85EF-4C90-B102-25D95D5A5F77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FF4D1606-DA45-4225-BD54-1ABEE08399C7}">
      <dgm:prSet phldrT="[Text]" custT="1"/>
      <dgm:spPr>
        <a:solidFill>
          <a:schemeClr val="accent1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de-DE" sz="1400" b="1" dirty="0">
              <a:solidFill>
                <a:schemeClr val="bg1"/>
              </a:solidFill>
              <a:latin typeface="+mn-lt"/>
            </a:rPr>
            <a:t>Oßweil</a:t>
          </a:r>
        </a:p>
        <a:p>
          <a:r>
            <a:rPr lang="de-DE" sz="1200" b="0" dirty="0">
              <a:solidFill>
                <a:schemeClr val="bg1"/>
              </a:solidFill>
              <a:latin typeface="+mn-lt"/>
            </a:rPr>
            <a:t>(Vors. + 2) </a:t>
          </a:r>
        </a:p>
      </dgm:t>
    </dgm:pt>
    <dgm:pt modelId="{087AFD03-A25A-4258-8D87-CBFC17AF4FBD}" type="parTrans" cxnId="{72404215-3C12-4457-B1FB-62110CA1F7F4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FB114E0D-736A-45A2-BAB1-65371342DBD8}" type="sibTrans" cxnId="{72404215-3C12-4457-B1FB-62110CA1F7F4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18B6D406-2C1E-465E-A1DC-1B9FCFA7E491}">
      <dgm:prSet phldrT="[Text]" custT="1"/>
      <dgm:spPr>
        <a:solidFill>
          <a:schemeClr val="accent1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de-DE" sz="1400" b="1" dirty="0">
              <a:solidFill>
                <a:schemeClr val="bg1"/>
              </a:solidFill>
              <a:latin typeface="+mn-lt"/>
            </a:rPr>
            <a:t>Eglosheim</a:t>
          </a:r>
        </a:p>
        <a:p>
          <a:r>
            <a:rPr lang="de-DE" sz="1200" b="0" dirty="0">
              <a:solidFill>
                <a:schemeClr val="bg1"/>
              </a:solidFill>
              <a:latin typeface="+mn-lt"/>
            </a:rPr>
            <a:t>(Vors. +1)</a:t>
          </a:r>
        </a:p>
      </dgm:t>
    </dgm:pt>
    <dgm:pt modelId="{894E97EF-A93E-4FD9-833C-4AD8290B956D}" type="parTrans" cxnId="{41A48E6A-FC29-4732-9F3B-D4C143E9A31F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507EF7FC-E63E-441D-B435-0ABE6B53A73E}" type="sibTrans" cxnId="{41A48E6A-FC29-4732-9F3B-D4C143E9A31F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6E466947-CEE0-4FC8-BB1C-B45E7E005EA5}">
      <dgm:prSet phldrT="[Text]" custT="1"/>
      <dgm:spPr>
        <a:solidFill>
          <a:schemeClr val="accent1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de-DE" sz="1400" b="1" dirty="0">
              <a:solidFill>
                <a:schemeClr val="bg1"/>
              </a:solidFill>
              <a:latin typeface="+mn-lt"/>
            </a:rPr>
            <a:t>Neckarweihingen</a:t>
          </a:r>
        </a:p>
        <a:p>
          <a:r>
            <a:rPr lang="de-DE" sz="1200" b="0" dirty="0">
              <a:solidFill>
                <a:schemeClr val="bg1"/>
              </a:solidFill>
              <a:latin typeface="+mn-lt"/>
            </a:rPr>
            <a:t>(Vors. + 1)</a:t>
          </a:r>
        </a:p>
      </dgm:t>
    </dgm:pt>
    <dgm:pt modelId="{E36A112B-BE9E-4248-AB39-CF35E7FA55D9}" type="parTrans" cxnId="{AB4E2801-242F-4690-910A-5A0F1235C999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83216D2E-2B8A-4F81-8DAA-66B75FFC745E}" type="sibTrans" cxnId="{AB4E2801-242F-4690-910A-5A0F1235C999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11CBC496-7BA7-47F1-8F3E-02949A4CF62D}">
      <dgm:prSet phldrT="[Text]" custT="1"/>
      <dgm:spPr/>
      <dgm:t>
        <a:bodyPr/>
        <a:lstStyle/>
        <a:p>
          <a:r>
            <a:rPr lang="de-DE" sz="1400" b="1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Osterkirchengemeinde</a:t>
          </a:r>
        </a:p>
        <a:p>
          <a:r>
            <a:rPr lang="de-DE" sz="1400" b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 </a:t>
          </a:r>
          <a:r>
            <a:rPr lang="de-DE" sz="1200" b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Auferstehungskirche Kreuzkirche</a:t>
          </a:r>
          <a:endParaRPr lang="de-DE" sz="1400" b="0" dirty="0">
            <a:solidFill>
              <a:schemeClr val="accent2">
                <a:lumMod val="40000"/>
                <a:lumOff val="60000"/>
              </a:schemeClr>
            </a:solidFill>
            <a:latin typeface="+mn-lt"/>
          </a:endParaRPr>
        </a:p>
        <a:p>
          <a:r>
            <a:rPr lang="de-DE" sz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(Vors. +1)</a:t>
          </a:r>
        </a:p>
      </dgm:t>
    </dgm:pt>
    <dgm:pt modelId="{70E76A7B-F164-441F-A27C-AE9A53BE5AD3}" type="parTrans" cxnId="{20E3D824-3B30-4A8D-B47D-9B93E2E35C53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73C42556-DB16-47EF-9C54-DE0844F8101B}" type="sibTrans" cxnId="{20E3D824-3B30-4A8D-B47D-9B93E2E35C53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AC322961-14BD-4315-8964-6AB7467A32AE}">
      <dgm:prSet phldrT="[Text]" custT="1"/>
      <dgm:spPr/>
      <dgm:t>
        <a:bodyPr/>
        <a:lstStyle/>
        <a:p>
          <a:r>
            <a:rPr lang="de-DE" sz="1400" b="1" dirty="0">
              <a:latin typeface="+mn-lt"/>
            </a:rPr>
            <a:t>LB-West </a:t>
          </a:r>
        </a:p>
        <a:p>
          <a:r>
            <a:rPr lang="de-DE" sz="1200" dirty="0">
              <a:solidFill>
                <a:schemeClr val="bg1"/>
              </a:solidFill>
              <a:latin typeface="+mn-lt"/>
            </a:rPr>
            <a:t>(Vors. + 2)</a:t>
          </a:r>
        </a:p>
      </dgm:t>
    </dgm:pt>
    <dgm:pt modelId="{085B761B-9EBD-4959-999F-9654E31CEAAC}" type="sibTrans" cxnId="{F483885B-1685-470C-AA36-49B45A61282A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6ECB6195-29A9-4B07-9A80-A74EEBE0A810}" type="parTrans" cxnId="{F483885B-1685-470C-AA36-49B45A61282A}">
      <dgm:prSet/>
      <dgm:spPr/>
      <dgm:t>
        <a:bodyPr/>
        <a:lstStyle/>
        <a:p>
          <a:endParaRPr lang="de-DE" sz="1200">
            <a:latin typeface="+mn-lt"/>
          </a:endParaRPr>
        </a:p>
      </dgm:t>
    </dgm:pt>
    <dgm:pt modelId="{1756A36B-7A7F-4AE1-B344-D7AC36D4B673}" type="pres">
      <dgm:prSet presAssocID="{ECC5255B-584C-4B89-BDBF-E5FA19E6AD2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DA8C97-3DF3-43C4-871C-A19DBD38040E}" type="pres">
      <dgm:prSet presAssocID="{4AF18487-CAFD-4945-8EA9-F82507EE01B4}" presName="centerShape" presStyleLbl="node0" presStyleIdx="0" presStyleCnt="1" custScaleX="152129" custScaleY="152129" custLinFactNeighborX="679" custLinFactNeighborY="-292"/>
      <dgm:spPr/>
    </dgm:pt>
    <dgm:pt modelId="{45AFB197-9BDA-43F1-8D49-CF9E63573CB1}" type="pres">
      <dgm:prSet presAssocID="{539E7C46-5BD4-426C-85A6-FD42ECFF5D44}" presName="parTrans" presStyleLbl="bgSibTrans2D1" presStyleIdx="0" presStyleCnt="8"/>
      <dgm:spPr/>
    </dgm:pt>
    <dgm:pt modelId="{1CAD5528-2832-4D72-AB67-628372F8AC61}" type="pres">
      <dgm:prSet presAssocID="{663E5234-C74F-4AD4-97CC-AA9EDF0928C7}" presName="node" presStyleLbl="node1" presStyleIdx="0" presStyleCnt="8" custScaleX="156342" custScaleY="129361" custRadScaleRad="99555" custRadScaleInc="-61527">
        <dgm:presLayoutVars>
          <dgm:bulletEnabled val="1"/>
        </dgm:presLayoutVars>
      </dgm:prSet>
      <dgm:spPr/>
    </dgm:pt>
    <dgm:pt modelId="{A734582E-C44C-492B-BED0-F33FE4FE466D}" type="pres">
      <dgm:prSet presAssocID="{3B19C2D0-7DC6-49CD-88E3-EB21F6D8FF26}" presName="parTrans" presStyleLbl="bgSibTrans2D1" presStyleIdx="1" presStyleCnt="8"/>
      <dgm:spPr/>
    </dgm:pt>
    <dgm:pt modelId="{6F75EE28-6643-46B4-B09F-7CB51A36FC27}" type="pres">
      <dgm:prSet presAssocID="{DA136FC9-4BAE-4789-882F-ACBA1A0C5F2B}" presName="node" presStyleLbl="node1" presStyleIdx="1" presStyleCnt="8" custScaleX="156342" custScaleY="157082" custRadScaleRad="97847" custRadScaleInc="-19512">
        <dgm:presLayoutVars>
          <dgm:bulletEnabled val="1"/>
        </dgm:presLayoutVars>
      </dgm:prSet>
      <dgm:spPr/>
    </dgm:pt>
    <dgm:pt modelId="{7D17F8B1-E207-4E53-B7FB-E685D4A90A70}" type="pres">
      <dgm:prSet presAssocID="{6ECB6195-29A9-4B07-9A80-A74EEBE0A810}" presName="parTrans" presStyleLbl="bgSibTrans2D1" presStyleIdx="2" presStyleCnt="8"/>
      <dgm:spPr/>
    </dgm:pt>
    <dgm:pt modelId="{9AEAEEA1-316F-4244-9993-AD7C8B5D3CDC}" type="pres">
      <dgm:prSet presAssocID="{AC322961-14BD-4315-8964-6AB7467A32AE}" presName="node" presStyleLbl="node1" presStyleIdx="2" presStyleCnt="8" custScaleX="156342" custScaleY="76231" custRadScaleRad="105418" custRadScaleInc="-1991">
        <dgm:presLayoutVars>
          <dgm:bulletEnabled val="1"/>
        </dgm:presLayoutVars>
      </dgm:prSet>
      <dgm:spPr/>
    </dgm:pt>
    <dgm:pt modelId="{F16520BA-FA74-4E76-AE29-33B6D5708381}" type="pres">
      <dgm:prSet presAssocID="{70E76A7B-F164-441F-A27C-AE9A53BE5AD3}" presName="parTrans" presStyleLbl="bgSibTrans2D1" presStyleIdx="3" presStyleCnt="8"/>
      <dgm:spPr/>
    </dgm:pt>
    <dgm:pt modelId="{3BAE1F3B-98B8-4AA9-94CF-458F7C589AB0}" type="pres">
      <dgm:prSet presAssocID="{11CBC496-7BA7-47F1-8F3E-02949A4CF62D}" presName="node" presStyleLbl="node1" presStyleIdx="3" presStyleCnt="8" custScaleX="177410" custScaleY="124741" custRadScaleRad="95777" custRadScaleInc="55685">
        <dgm:presLayoutVars>
          <dgm:bulletEnabled val="1"/>
        </dgm:presLayoutVars>
      </dgm:prSet>
      <dgm:spPr/>
    </dgm:pt>
    <dgm:pt modelId="{C170A11A-FD95-41FA-AB34-038C6B56E85A}" type="pres">
      <dgm:prSet presAssocID="{A7F5C478-6449-4D98-882C-3ED3A3FE0796}" presName="parTrans" presStyleLbl="bgSibTrans2D1" presStyleIdx="4" presStyleCnt="8"/>
      <dgm:spPr/>
    </dgm:pt>
    <dgm:pt modelId="{20542A3B-C146-4651-B804-0AD21FC79FB6}" type="pres">
      <dgm:prSet presAssocID="{64A0BF55-77AF-4EC2-850F-FED43E2A99D2}" presName="node" presStyleLbl="node1" presStyleIdx="4" presStyleCnt="8" custScaleX="156342" custScaleY="76231" custRadScaleRad="100503" custRadScaleInc="139164">
        <dgm:presLayoutVars>
          <dgm:bulletEnabled val="1"/>
        </dgm:presLayoutVars>
      </dgm:prSet>
      <dgm:spPr/>
    </dgm:pt>
    <dgm:pt modelId="{91E655CB-8967-47A4-814F-DB8A286BFBAA}" type="pres">
      <dgm:prSet presAssocID="{087AFD03-A25A-4258-8D87-CBFC17AF4FBD}" presName="parTrans" presStyleLbl="bgSibTrans2D1" presStyleIdx="5" presStyleCnt="8"/>
      <dgm:spPr/>
    </dgm:pt>
    <dgm:pt modelId="{0F9C7D73-E05E-473D-A861-E4C81483D860}" type="pres">
      <dgm:prSet presAssocID="{FF4D1606-DA45-4225-BD54-1ABEE08399C7}" presName="node" presStyleLbl="node1" presStyleIdx="5" presStyleCnt="8" custScaleX="156342" custScaleY="76231" custRadScaleRad="93099" custRadScaleInc="124374">
        <dgm:presLayoutVars>
          <dgm:bulletEnabled val="1"/>
        </dgm:presLayoutVars>
      </dgm:prSet>
      <dgm:spPr/>
    </dgm:pt>
    <dgm:pt modelId="{7F073CBB-F2DA-4433-81C6-018F29FE30C2}" type="pres">
      <dgm:prSet presAssocID="{894E97EF-A93E-4FD9-833C-4AD8290B956D}" presName="parTrans" presStyleLbl="bgSibTrans2D1" presStyleIdx="6" presStyleCnt="8"/>
      <dgm:spPr/>
    </dgm:pt>
    <dgm:pt modelId="{B4863365-048F-46BB-8447-15466C2FE30B}" type="pres">
      <dgm:prSet presAssocID="{18B6D406-2C1E-465E-A1DC-1B9FCFA7E491}" presName="node" presStyleLbl="node1" presStyleIdx="6" presStyleCnt="8" custScaleX="156342" custScaleY="76231" custRadScaleRad="92937" custRadScaleInc="95494">
        <dgm:presLayoutVars>
          <dgm:bulletEnabled val="1"/>
        </dgm:presLayoutVars>
      </dgm:prSet>
      <dgm:spPr/>
    </dgm:pt>
    <dgm:pt modelId="{67A188DC-B3F2-4658-81E1-6CF84584BA00}" type="pres">
      <dgm:prSet presAssocID="{E36A112B-BE9E-4248-AB39-CF35E7FA55D9}" presName="parTrans" presStyleLbl="bgSibTrans2D1" presStyleIdx="7" presStyleCnt="8"/>
      <dgm:spPr/>
    </dgm:pt>
    <dgm:pt modelId="{EAC35EB6-8B31-43BE-B289-1BC3E31B06A3}" type="pres">
      <dgm:prSet presAssocID="{6E466947-CEE0-4FC8-BB1C-B45E7E005EA5}" presName="node" presStyleLbl="node1" presStyleIdx="7" presStyleCnt="8" custScaleX="170018" custScaleY="76231" custRadScaleRad="99397" custRadScaleInc="61002">
        <dgm:presLayoutVars>
          <dgm:bulletEnabled val="1"/>
        </dgm:presLayoutVars>
      </dgm:prSet>
      <dgm:spPr/>
    </dgm:pt>
  </dgm:ptLst>
  <dgm:cxnLst>
    <dgm:cxn modelId="{AB4E2801-242F-4690-910A-5A0F1235C999}" srcId="{4AF18487-CAFD-4945-8EA9-F82507EE01B4}" destId="{6E466947-CEE0-4FC8-BB1C-B45E7E005EA5}" srcOrd="7" destOrd="0" parTransId="{E36A112B-BE9E-4248-AB39-CF35E7FA55D9}" sibTransId="{83216D2E-2B8A-4F81-8DAA-66B75FFC745E}"/>
    <dgm:cxn modelId="{2EBDE607-270D-4B5E-BFA8-F807D209AEF4}" type="presOf" srcId="{E36A112B-BE9E-4248-AB39-CF35E7FA55D9}" destId="{67A188DC-B3F2-4658-81E1-6CF84584BA00}" srcOrd="0" destOrd="0" presId="urn:microsoft.com/office/officeart/2005/8/layout/radial4"/>
    <dgm:cxn modelId="{72404215-3C12-4457-B1FB-62110CA1F7F4}" srcId="{4AF18487-CAFD-4945-8EA9-F82507EE01B4}" destId="{FF4D1606-DA45-4225-BD54-1ABEE08399C7}" srcOrd="5" destOrd="0" parTransId="{087AFD03-A25A-4258-8D87-CBFC17AF4FBD}" sibTransId="{FB114E0D-736A-45A2-BAB1-65371342DBD8}"/>
    <dgm:cxn modelId="{DA99F916-91ED-44CB-BA71-3684932FFFE4}" type="presOf" srcId="{4AF18487-CAFD-4945-8EA9-F82507EE01B4}" destId="{78DA8C97-3DF3-43C4-871C-A19DBD38040E}" srcOrd="0" destOrd="0" presId="urn:microsoft.com/office/officeart/2005/8/layout/radial4"/>
    <dgm:cxn modelId="{20E3D824-3B30-4A8D-B47D-9B93E2E35C53}" srcId="{4AF18487-CAFD-4945-8EA9-F82507EE01B4}" destId="{11CBC496-7BA7-47F1-8F3E-02949A4CF62D}" srcOrd="3" destOrd="0" parTransId="{70E76A7B-F164-441F-A27C-AE9A53BE5AD3}" sibTransId="{73C42556-DB16-47EF-9C54-DE0844F8101B}"/>
    <dgm:cxn modelId="{FDC7CB35-85EF-4C90-B102-25D95D5A5F77}" srcId="{4AF18487-CAFD-4945-8EA9-F82507EE01B4}" destId="{663E5234-C74F-4AD4-97CC-AA9EDF0928C7}" srcOrd="0" destOrd="0" parTransId="{539E7C46-5BD4-426C-85A6-FD42ECFF5D44}" sibTransId="{C5D7A4AF-063C-4D65-B8FF-27DD16E76E19}"/>
    <dgm:cxn modelId="{3A0BF137-1FD8-409F-8ACC-3158771987DD}" type="presOf" srcId="{894E97EF-A93E-4FD9-833C-4AD8290B956D}" destId="{7F073CBB-F2DA-4433-81C6-018F29FE30C2}" srcOrd="0" destOrd="0" presId="urn:microsoft.com/office/officeart/2005/8/layout/radial4"/>
    <dgm:cxn modelId="{11069D3F-7B4A-44E9-A9CF-D6E5DB9AE600}" type="presOf" srcId="{6ECB6195-29A9-4B07-9A80-A74EEBE0A810}" destId="{7D17F8B1-E207-4E53-B7FB-E685D4A90A70}" srcOrd="0" destOrd="0" presId="urn:microsoft.com/office/officeart/2005/8/layout/radial4"/>
    <dgm:cxn modelId="{F483885B-1685-470C-AA36-49B45A61282A}" srcId="{4AF18487-CAFD-4945-8EA9-F82507EE01B4}" destId="{AC322961-14BD-4315-8964-6AB7467A32AE}" srcOrd="2" destOrd="0" parTransId="{6ECB6195-29A9-4B07-9A80-A74EEBE0A810}" sibTransId="{085B761B-9EBD-4959-999F-9654E31CEAAC}"/>
    <dgm:cxn modelId="{41A48E6A-FC29-4732-9F3B-D4C143E9A31F}" srcId="{4AF18487-CAFD-4945-8EA9-F82507EE01B4}" destId="{18B6D406-2C1E-465E-A1DC-1B9FCFA7E491}" srcOrd="6" destOrd="0" parTransId="{894E97EF-A93E-4FD9-833C-4AD8290B956D}" sibTransId="{507EF7FC-E63E-441D-B435-0ABE6B53A73E}"/>
    <dgm:cxn modelId="{D4174C72-7AC3-40D5-961A-8466AE930E49}" type="presOf" srcId="{A7F5C478-6449-4D98-882C-3ED3A3FE0796}" destId="{C170A11A-FD95-41FA-AB34-038C6B56E85A}" srcOrd="0" destOrd="0" presId="urn:microsoft.com/office/officeart/2005/8/layout/radial4"/>
    <dgm:cxn modelId="{4FD8DA82-9CD0-4EC5-8F2D-E3B81DA7D634}" type="presOf" srcId="{11CBC496-7BA7-47F1-8F3E-02949A4CF62D}" destId="{3BAE1F3B-98B8-4AA9-94CF-458F7C589AB0}" srcOrd="0" destOrd="0" presId="urn:microsoft.com/office/officeart/2005/8/layout/radial4"/>
    <dgm:cxn modelId="{CF31279C-ECCD-4B4A-B473-DA10190615AC}" type="presOf" srcId="{18B6D406-2C1E-465E-A1DC-1B9FCFA7E491}" destId="{B4863365-048F-46BB-8447-15466C2FE30B}" srcOrd="0" destOrd="0" presId="urn:microsoft.com/office/officeart/2005/8/layout/radial4"/>
    <dgm:cxn modelId="{8EBC86B3-32BA-4B3C-A7CF-0C469192DA59}" srcId="{ECC5255B-584C-4B89-BDBF-E5FA19E6AD23}" destId="{4AF18487-CAFD-4945-8EA9-F82507EE01B4}" srcOrd="0" destOrd="0" parTransId="{B553DB61-FBDD-4C98-858E-2E6526777C22}" sibTransId="{8D5ABC8F-8615-4DAD-9A80-E1AEDBB289E1}"/>
    <dgm:cxn modelId="{49A6F8BB-4CFE-479C-9678-75B1AFFBBC2A}" type="presOf" srcId="{087AFD03-A25A-4258-8D87-CBFC17AF4FBD}" destId="{91E655CB-8967-47A4-814F-DB8A286BFBAA}" srcOrd="0" destOrd="0" presId="urn:microsoft.com/office/officeart/2005/8/layout/radial4"/>
    <dgm:cxn modelId="{B645B5CA-7329-44A6-8D69-E4FA2674639A}" type="presOf" srcId="{ECC5255B-584C-4B89-BDBF-E5FA19E6AD23}" destId="{1756A36B-7A7F-4AE1-B344-D7AC36D4B673}" srcOrd="0" destOrd="0" presId="urn:microsoft.com/office/officeart/2005/8/layout/radial4"/>
    <dgm:cxn modelId="{6355EDD4-D309-4F5C-9629-AF4F950C738A}" type="presOf" srcId="{AC322961-14BD-4315-8964-6AB7467A32AE}" destId="{9AEAEEA1-316F-4244-9993-AD7C8B5D3CDC}" srcOrd="0" destOrd="0" presId="urn:microsoft.com/office/officeart/2005/8/layout/radial4"/>
    <dgm:cxn modelId="{F70FA4D8-F4D6-455B-87BE-30405E792855}" type="presOf" srcId="{3B19C2D0-7DC6-49CD-88E3-EB21F6D8FF26}" destId="{A734582E-C44C-492B-BED0-F33FE4FE466D}" srcOrd="0" destOrd="0" presId="urn:microsoft.com/office/officeart/2005/8/layout/radial4"/>
    <dgm:cxn modelId="{75D0A0E2-0F0A-46F9-9A3A-AE7B38EB4521}" type="presOf" srcId="{663E5234-C74F-4AD4-97CC-AA9EDF0928C7}" destId="{1CAD5528-2832-4D72-AB67-628372F8AC61}" srcOrd="0" destOrd="0" presId="urn:microsoft.com/office/officeart/2005/8/layout/radial4"/>
    <dgm:cxn modelId="{62A780E6-A9E9-462C-81C9-E57C64A21526}" type="presOf" srcId="{70E76A7B-F164-441F-A27C-AE9A53BE5AD3}" destId="{F16520BA-FA74-4E76-AE29-33B6D5708381}" srcOrd="0" destOrd="0" presId="urn:microsoft.com/office/officeart/2005/8/layout/radial4"/>
    <dgm:cxn modelId="{953C69EF-E492-4FA2-9AF8-276B7741CF68}" type="presOf" srcId="{FF4D1606-DA45-4225-BD54-1ABEE08399C7}" destId="{0F9C7D73-E05E-473D-A861-E4C81483D860}" srcOrd="0" destOrd="0" presId="urn:microsoft.com/office/officeart/2005/8/layout/radial4"/>
    <dgm:cxn modelId="{1BB6CDEF-5609-487C-B68B-E6611B8904BC}" type="presOf" srcId="{539E7C46-5BD4-426C-85A6-FD42ECFF5D44}" destId="{45AFB197-9BDA-43F1-8D49-CF9E63573CB1}" srcOrd="0" destOrd="0" presId="urn:microsoft.com/office/officeart/2005/8/layout/radial4"/>
    <dgm:cxn modelId="{EDD4A1F2-AF9A-42A3-910C-5FF21D763D35}" type="presOf" srcId="{DA136FC9-4BAE-4789-882F-ACBA1A0C5F2B}" destId="{6F75EE28-6643-46B4-B09F-7CB51A36FC27}" srcOrd="0" destOrd="0" presId="urn:microsoft.com/office/officeart/2005/8/layout/radial4"/>
    <dgm:cxn modelId="{B29338F6-E028-4438-AF0D-E1F35C012604}" type="presOf" srcId="{6E466947-CEE0-4FC8-BB1C-B45E7E005EA5}" destId="{EAC35EB6-8B31-43BE-B289-1BC3E31B06A3}" srcOrd="0" destOrd="0" presId="urn:microsoft.com/office/officeart/2005/8/layout/radial4"/>
    <dgm:cxn modelId="{F2B94DF6-6E51-4D96-998A-95AB5073D0FE}" srcId="{4AF18487-CAFD-4945-8EA9-F82507EE01B4}" destId="{DA136FC9-4BAE-4789-882F-ACBA1A0C5F2B}" srcOrd="1" destOrd="0" parTransId="{3B19C2D0-7DC6-49CD-88E3-EB21F6D8FF26}" sibTransId="{C38825A3-975B-4241-B365-682BA38ECCE9}"/>
    <dgm:cxn modelId="{A5396EFD-7506-42F0-B78F-8D0EC29275B1}" type="presOf" srcId="{64A0BF55-77AF-4EC2-850F-FED43E2A99D2}" destId="{20542A3B-C146-4651-B804-0AD21FC79FB6}" srcOrd="0" destOrd="0" presId="urn:microsoft.com/office/officeart/2005/8/layout/radial4"/>
    <dgm:cxn modelId="{230420FF-EEA9-43DE-A106-5DE1990EE1B0}" srcId="{4AF18487-CAFD-4945-8EA9-F82507EE01B4}" destId="{64A0BF55-77AF-4EC2-850F-FED43E2A99D2}" srcOrd="4" destOrd="0" parTransId="{A7F5C478-6449-4D98-882C-3ED3A3FE0796}" sibTransId="{617EFD8A-F9A5-4D64-942D-112C13811163}"/>
    <dgm:cxn modelId="{522BF11A-BD16-4121-B45A-14183CF7AEAB}" type="presParOf" srcId="{1756A36B-7A7F-4AE1-B344-D7AC36D4B673}" destId="{78DA8C97-3DF3-43C4-871C-A19DBD38040E}" srcOrd="0" destOrd="0" presId="urn:microsoft.com/office/officeart/2005/8/layout/radial4"/>
    <dgm:cxn modelId="{D933B67B-47D2-4404-BE38-2B05A63AF0E9}" type="presParOf" srcId="{1756A36B-7A7F-4AE1-B344-D7AC36D4B673}" destId="{45AFB197-9BDA-43F1-8D49-CF9E63573CB1}" srcOrd="1" destOrd="0" presId="urn:microsoft.com/office/officeart/2005/8/layout/radial4"/>
    <dgm:cxn modelId="{503954B7-1D19-4026-B3E2-7F6518F1D53A}" type="presParOf" srcId="{1756A36B-7A7F-4AE1-B344-D7AC36D4B673}" destId="{1CAD5528-2832-4D72-AB67-628372F8AC61}" srcOrd="2" destOrd="0" presId="urn:microsoft.com/office/officeart/2005/8/layout/radial4"/>
    <dgm:cxn modelId="{6189C422-1ED7-40B9-AFCA-30AB1A20AA14}" type="presParOf" srcId="{1756A36B-7A7F-4AE1-B344-D7AC36D4B673}" destId="{A734582E-C44C-492B-BED0-F33FE4FE466D}" srcOrd="3" destOrd="0" presId="urn:microsoft.com/office/officeart/2005/8/layout/radial4"/>
    <dgm:cxn modelId="{2DD37148-69DD-4898-9837-6B95EEAD2A5F}" type="presParOf" srcId="{1756A36B-7A7F-4AE1-B344-D7AC36D4B673}" destId="{6F75EE28-6643-46B4-B09F-7CB51A36FC27}" srcOrd="4" destOrd="0" presId="urn:microsoft.com/office/officeart/2005/8/layout/radial4"/>
    <dgm:cxn modelId="{389250FA-1743-487E-9E16-0A7441681837}" type="presParOf" srcId="{1756A36B-7A7F-4AE1-B344-D7AC36D4B673}" destId="{7D17F8B1-E207-4E53-B7FB-E685D4A90A70}" srcOrd="5" destOrd="0" presId="urn:microsoft.com/office/officeart/2005/8/layout/radial4"/>
    <dgm:cxn modelId="{DB839072-B417-4432-A0D4-6F5F5EE5B20F}" type="presParOf" srcId="{1756A36B-7A7F-4AE1-B344-D7AC36D4B673}" destId="{9AEAEEA1-316F-4244-9993-AD7C8B5D3CDC}" srcOrd="6" destOrd="0" presId="urn:microsoft.com/office/officeart/2005/8/layout/radial4"/>
    <dgm:cxn modelId="{BEF1B9B1-D38F-4593-8342-060583DF7FBB}" type="presParOf" srcId="{1756A36B-7A7F-4AE1-B344-D7AC36D4B673}" destId="{F16520BA-FA74-4E76-AE29-33B6D5708381}" srcOrd="7" destOrd="0" presId="urn:microsoft.com/office/officeart/2005/8/layout/radial4"/>
    <dgm:cxn modelId="{BAAB5430-899D-48CF-9F35-780E57F61FA3}" type="presParOf" srcId="{1756A36B-7A7F-4AE1-B344-D7AC36D4B673}" destId="{3BAE1F3B-98B8-4AA9-94CF-458F7C589AB0}" srcOrd="8" destOrd="0" presId="urn:microsoft.com/office/officeart/2005/8/layout/radial4"/>
    <dgm:cxn modelId="{CD4E49C3-B9F7-47F6-B378-2B52F61BD718}" type="presParOf" srcId="{1756A36B-7A7F-4AE1-B344-D7AC36D4B673}" destId="{C170A11A-FD95-41FA-AB34-038C6B56E85A}" srcOrd="9" destOrd="0" presId="urn:microsoft.com/office/officeart/2005/8/layout/radial4"/>
    <dgm:cxn modelId="{AEF5AFC7-9CCF-4C52-9B9C-97DCD34BAD16}" type="presParOf" srcId="{1756A36B-7A7F-4AE1-B344-D7AC36D4B673}" destId="{20542A3B-C146-4651-B804-0AD21FC79FB6}" srcOrd="10" destOrd="0" presId="urn:microsoft.com/office/officeart/2005/8/layout/radial4"/>
    <dgm:cxn modelId="{693D2125-38FB-409B-B8BE-F2C4E8A34B89}" type="presParOf" srcId="{1756A36B-7A7F-4AE1-B344-D7AC36D4B673}" destId="{91E655CB-8967-47A4-814F-DB8A286BFBAA}" srcOrd="11" destOrd="0" presId="urn:microsoft.com/office/officeart/2005/8/layout/radial4"/>
    <dgm:cxn modelId="{6F3E3C7D-9FB9-48E9-B982-8231DE02762C}" type="presParOf" srcId="{1756A36B-7A7F-4AE1-B344-D7AC36D4B673}" destId="{0F9C7D73-E05E-473D-A861-E4C81483D860}" srcOrd="12" destOrd="0" presId="urn:microsoft.com/office/officeart/2005/8/layout/radial4"/>
    <dgm:cxn modelId="{63ED3DD1-CFDB-4BC7-95A9-E191E2C3EBC8}" type="presParOf" srcId="{1756A36B-7A7F-4AE1-B344-D7AC36D4B673}" destId="{7F073CBB-F2DA-4433-81C6-018F29FE30C2}" srcOrd="13" destOrd="0" presId="urn:microsoft.com/office/officeart/2005/8/layout/radial4"/>
    <dgm:cxn modelId="{6B065F94-E529-4AD7-8A63-255B6C006BC7}" type="presParOf" srcId="{1756A36B-7A7F-4AE1-B344-D7AC36D4B673}" destId="{B4863365-048F-46BB-8447-15466C2FE30B}" srcOrd="14" destOrd="0" presId="urn:microsoft.com/office/officeart/2005/8/layout/radial4"/>
    <dgm:cxn modelId="{7D82D281-E80F-4A47-88F4-2EB52E7447B2}" type="presParOf" srcId="{1756A36B-7A7F-4AE1-B344-D7AC36D4B673}" destId="{67A188DC-B3F2-4658-81E1-6CF84584BA00}" srcOrd="15" destOrd="0" presId="urn:microsoft.com/office/officeart/2005/8/layout/radial4"/>
    <dgm:cxn modelId="{31E313A7-660D-44B5-A3D0-D2136658B381}" type="presParOf" srcId="{1756A36B-7A7F-4AE1-B344-D7AC36D4B673}" destId="{EAC35EB6-8B31-43BE-B289-1BC3E31B06A3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C5255B-584C-4B89-BDBF-E5FA19E6AD2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F18487-CAFD-4945-8EA9-F82507EE01B4}">
      <dgm:prSet phldrT="[Text]" custT="1"/>
      <dgm:spPr/>
      <dgm:t>
        <a:bodyPr/>
        <a:lstStyle/>
        <a:p>
          <a:r>
            <a:rPr lang="de-DE" sz="2400" dirty="0"/>
            <a:t>Gesamtkirchen- </a:t>
          </a:r>
          <a:r>
            <a:rPr lang="de-DE" sz="2400" dirty="0" err="1"/>
            <a:t>gemeinderat</a:t>
          </a:r>
          <a:endParaRPr lang="de-DE" sz="2400" dirty="0"/>
        </a:p>
        <a:p>
          <a:r>
            <a:rPr lang="de-DE" sz="2800" dirty="0">
              <a:solidFill>
                <a:schemeClr val="accent2">
                  <a:lumMod val="40000"/>
                  <a:lumOff val="60000"/>
                </a:schemeClr>
              </a:solidFill>
            </a:rPr>
            <a:t>(23)</a:t>
          </a:r>
        </a:p>
      </dgm:t>
    </dgm:pt>
    <dgm:pt modelId="{B553DB61-FBDD-4C98-858E-2E6526777C22}" type="parTrans" cxnId="{8EBC86B3-32BA-4B3C-A7CF-0C469192DA59}">
      <dgm:prSet/>
      <dgm:spPr/>
      <dgm:t>
        <a:bodyPr/>
        <a:lstStyle/>
        <a:p>
          <a:endParaRPr lang="de-DE"/>
        </a:p>
      </dgm:t>
    </dgm:pt>
    <dgm:pt modelId="{8D5ABC8F-8615-4DAD-9A80-E1AEDBB289E1}" type="sibTrans" cxnId="{8EBC86B3-32BA-4B3C-A7CF-0C469192DA59}">
      <dgm:prSet/>
      <dgm:spPr/>
      <dgm:t>
        <a:bodyPr/>
        <a:lstStyle/>
        <a:p>
          <a:endParaRPr lang="de-DE"/>
        </a:p>
      </dgm:t>
    </dgm:pt>
    <dgm:pt modelId="{87D50458-A4C1-411C-8702-4B236EF06E31}">
      <dgm:prSet phldrT="[Text]" custT="1"/>
      <dgm:spPr/>
      <dgm:t>
        <a:bodyPr/>
        <a:lstStyle/>
        <a:p>
          <a:r>
            <a:rPr lang="de-DE" sz="2400" b="0" dirty="0"/>
            <a:t>Kindergarten-</a:t>
          </a:r>
        </a:p>
        <a:p>
          <a:r>
            <a:rPr lang="de-DE" sz="2400" b="0" dirty="0" err="1"/>
            <a:t>ausschuss</a:t>
          </a:r>
          <a:r>
            <a:rPr lang="de-DE" sz="2400" b="0" dirty="0"/>
            <a:t> </a:t>
          </a:r>
        </a:p>
        <a:p>
          <a:r>
            <a:rPr lang="de-DE" sz="2000" b="0" dirty="0"/>
            <a:t>(wie bisher 16)</a:t>
          </a:r>
        </a:p>
      </dgm:t>
    </dgm:pt>
    <dgm:pt modelId="{F4320BD9-BD3C-4C46-82CF-2F57B5A2BCB2}" type="parTrans" cxnId="{A13AD809-BC06-4871-ABB9-573FB89B1D0C}">
      <dgm:prSet/>
      <dgm:spPr/>
      <dgm:t>
        <a:bodyPr/>
        <a:lstStyle/>
        <a:p>
          <a:endParaRPr lang="de-DE"/>
        </a:p>
      </dgm:t>
    </dgm:pt>
    <dgm:pt modelId="{512F6342-8387-4788-8817-F1A31037B6E7}" type="sibTrans" cxnId="{A13AD809-BC06-4871-ABB9-573FB89B1D0C}">
      <dgm:prSet/>
      <dgm:spPr/>
      <dgm:t>
        <a:bodyPr/>
        <a:lstStyle/>
        <a:p>
          <a:endParaRPr lang="de-DE"/>
        </a:p>
      </dgm:t>
    </dgm:pt>
    <dgm:pt modelId="{64A0BF55-77AF-4EC2-850F-FED43E2A99D2}">
      <dgm:prSet phldrT="[Text]" custT="1"/>
      <dgm:spPr/>
      <dgm:t>
        <a:bodyPr/>
        <a:lstStyle/>
        <a:p>
          <a:r>
            <a:rPr lang="de-DE" sz="2000" dirty="0"/>
            <a:t>Bauausschuss </a:t>
          </a:r>
        </a:p>
        <a:p>
          <a:r>
            <a:rPr lang="de-DE" sz="2000" dirty="0"/>
            <a:t>(wie bisher 4+2)</a:t>
          </a:r>
        </a:p>
      </dgm:t>
    </dgm:pt>
    <dgm:pt modelId="{A7F5C478-6449-4D98-882C-3ED3A3FE0796}" type="parTrans" cxnId="{230420FF-EEA9-43DE-A106-5DE1990EE1B0}">
      <dgm:prSet/>
      <dgm:spPr/>
      <dgm:t>
        <a:bodyPr/>
        <a:lstStyle/>
        <a:p>
          <a:endParaRPr lang="de-DE"/>
        </a:p>
      </dgm:t>
    </dgm:pt>
    <dgm:pt modelId="{617EFD8A-F9A5-4D64-942D-112C13811163}" type="sibTrans" cxnId="{230420FF-EEA9-43DE-A106-5DE1990EE1B0}">
      <dgm:prSet/>
      <dgm:spPr/>
      <dgm:t>
        <a:bodyPr/>
        <a:lstStyle/>
        <a:p>
          <a:endParaRPr lang="de-DE"/>
        </a:p>
      </dgm:t>
    </dgm:pt>
    <dgm:pt modelId="{86509718-71BB-4E1C-B4AC-8EC24AE44AE4}" type="pres">
      <dgm:prSet presAssocID="{ECC5255B-584C-4B89-BDBF-E5FA19E6AD2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262DBA9-5B50-420A-868E-2AD691E95A8D}" type="pres">
      <dgm:prSet presAssocID="{4AF18487-CAFD-4945-8EA9-F82507EE01B4}" presName="centerShape" presStyleLbl="node0" presStyleIdx="0" presStyleCnt="1" custScaleX="126875" custScaleY="117433" custLinFactNeighborX="-1359" custLinFactNeighborY="-24124"/>
      <dgm:spPr/>
    </dgm:pt>
    <dgm:pt modelId="{17798694-7B8E-472E-BE3A-E21E0FD2F1DC}" type="pres">
      <dgm:prSet presAssocID="{F4320BD9-BD3C-4C46-82CF-2F57B5A2BCB2}" presName="parTrans" presStyleLbl="bgSibTrans2D1" presStyleIdx="0" presStyleCnt="2" custAng="10739934" custScaleX="54851" custLinFactNeighborX="45138" custLinFactNeighborY="-81564"/>
      <dgm:spPr/>
    </dgm:pt>
    <dgm:pt modelId="{DC5EF88B-EA94-42DB-99E0-1D93B61F9F55}" type="pres">
      <dgm:prSet presAssocID="{87D50458-A4C1-411C-8702-4B236EF06E31}" presName="node" presStyleLbl="node1" presStyleIdx="0" presStyleCnt="2" custScaleX="116690" custRadScaleRad="76976" custRadScaleInc="-54171">
        <dgm:presLayoutVars>
          <dgm:bulletEnabled val="1"/>
        </dgm:presLayoutVars>
      </dgm:prSet>
      <dgm:spPr/>
    </dgm:pt>
    <dgm:pt modelId="{5700D6B9-CDDC-4C60-96D0-C1834E978898}" type="pres">
      <dgm:prSet presAssocID="{A7F5C478-6449-4D98-882C-3ED3A3FE0796}" presName="parTrans" presStyleLbl="bgSibTrans2D1" presStyleIdx="1" presStyleCnt="2" custAng="10831218" custScaleX="48216" custLinFactNeighborX="-36985" custLinFactNeighborY="-69131"/>
      <dgm:spPr/>
    </dgm:pt>
    <dgm:pt modelId="{0574D1C0-239E-425E-8FCF-38C8660340B3}" type="pres">
      <dgm:prSet presAssocID="{64A0BF55-77AF-4EC2-850F-FED43E2A99D2}" presName="node" presStyleLbl="node1" presStyleIdx="1" presStyleCnt="2" custRadScaleRad="79793" custRadScaleInc="53967">
        <dgm:presLayoutVars>
          <dgm:bulletEnabled val="1"/>
        </dgm:presLayoutVars>
      </dgm:prSet>
      <dgm:spPr/>
    </dgm:pt>
  </dgm:ptLst>
  <dgm:cxnLst>
    <dgm:cxn modelId="{A13AD809-BC06-4871-ABB9-573FB89B1D0C}" srcId="{4AF18487-CAFD-4945-8EA9-F82507EE01B4}" destId="{87D50458-A4C1-411C-8702-4B236EF06E31}" srcOrd="0" destOrd="0" parTransId="{F4320BD9-BD3C-4C46-82CF-2F57B5A2BCB2}" sibTransId="{512F6342-8387-4788-8817-F1A31037B6E7}"/>
    <dgm:cxn modelId="{C8FCDA0C-D742-40EC-8131-B88BCE39749E}" type="presOf" srcId="{64A0BF55-77AF-4EC2-850F-FED43E2A99D2}" destId="{0574D1C0-239E-425E-8FCF-38C8660340B3}" srcOrd="0" destOrd="0" presId="urn:microsoft.com/office/officeart/2005/8/layout/radial4"/>
    <dgm:cxn modelId="{CC94603F-E16A-4550-B9E4-43F21172B30C}" type="presOf" srcId="{87D50458-A4C1-411C-8702-4B236EF06E31}" destId="{DC5EF88B-EA94-42DB-99E0-1D93B61F9F55}" srcOrd="0" destOrd="0" presId="urn:microsoft.com/office/officeart/2005/8/layout/radial4"/>
    <dgm:cxn modelId="{7CF37977-8321-491C-B372-FBE831D2EC69}" type="presOf" srcId="{ECC5255B-584C-4B89-BDBF-E5FA19E6AD23}" destId="{86509718-71BB-4E1C-B4AC-8EC24AE44AE4}" srcOrd="0" destOrd="0" presId="urn:microsoft.com/office/officeart/2005/8/layout/radial4"/>
    <dgm:cxn modelId="{ED422FA9-18A8-4DAB-83F1-C9A326897983}" type="presOf" srcId="{A7F5C478-6449-4D98-882C-3ED3A3FE0796}" destId="{5700D6B9-CDDC-4C60-96D0-C1834E978898}" srcOrd="0" destOrd="0" presId="urn:microsoft.com/office/officeart/2005/8/layout/radial4"/>
    <dgm:cxn modelId="{F787B4AC-0D5F-45AF-B505-9DB390CCB194}" type="presOf" srcId="{4AF18487-CAFD-4945-8EA9-F82507EE01B4}" destId="{7262DBA9-5B50-420A-868E-2AD691E95A8D}" srcOrd="0" destOrd="0" presId="urn:microsoft.com/office/officeart/2005/8/layout/radial4"/>
    <dgm:cxn modelId="{8EBC86B3-32BA-4B3C-A7CF-0C469192DA59}" srcId="{ECC5255B-584C-4B89-BDBF-E5FA19E6AD23}" destId="{4AF18487-CAFD-4945-8EA9-F82507EE01B4}" srcOrd="0" destOrd="0" parTransId="{B553DB61-FBDD-4C98-858E-2E6526777C22}" sibTransId="{8D5ABC8F-8615-4DAD-9A80-E1AEDBB289E1}"/>
    <dgm:cxn modelId="{33DADDC6-BDA3-4527-9080-5938FA212B8B}" type="presOf" srcId="{F4320BD9-BD3C-4C46-82CF-2F57B5A2BCB2}" destId="{17798694-7B8E-472E-BE3A-E21E0FD2F1DC}" srcOrd="0" destOrd="0" presId="urn:microsoft.com/office/officeart/2005/8/layout/radial4"/>
    <dgm:cxn modelId="{230420FF-EEA9-43DE-A106-5DE1990EE1B0}" srcId="{4AF18487-CAFD-4945-8EA9-F82507EE01B4}" destId="{64A0BF55-77AF-4EC2-850F-FED43E2A99D2}" srcOrd="1" destOrd="0" parTransId="{A7F5C478-6449-4D98-882C-3ED3A3FE0796}" sibTransId="{617EFD8A-F9A5-4D64-942D-112C13811163}"/>
    <dgm:cxn modelId="{F0A191C0-9C92-4C39-BF5F-665CAABBC181}" type="presParOf" srcId="{86509718-71BB-4E1C-B4AC-8EC24AE44AE4}" destId="{7262DBA9-5B50-420A-868E-2AD691E95A8D}" srcOrd="0" destOrd="0" presId="urn:microsoft.com/office/officeart/2005/8/layout/radial4"/>
    <dgm:cxn modelId="{AFE6AA7E-13E6-41C6-BC7B-D044EA6CB05B}" type="presParOf" srcId="{86509718-71BB-4E1C-B4AC-8EC24AE44AE4}" destId="{17798694-7B8E-472E-BE3A-E21E0FD2F1DC}" srcOrd="1" destOrd="0" presId="urn:microsoft.com/office/officeart/2005/8/layout/radial4"/>
    <dgm:cxn modelId="{4ED5306B-EE4E-426B-A0B8-AD3B7948310F}" type="presParOf" srcId="{86509718-71BB-4E1C-B4AC-8EC24AE44AE4}" destId="{DC5EF88B-EA94-42DB-99E0-1D93B61F9F55}" srcOrd="2" destOrd="0" presId="urn:microsoft.com/office/officeart/2005/8/layout/radial4"/>
    <dgm:cxn modelId="{296E6BF1-78BC-4437-8431-14C4AE1C232F}" type="presParOf" srcId="{86509718-71BB-4E1C-B4AC-8EC24AE44AE4}" destId="{5700D6B9-CDDC-4C60-96D0-C1834E978898}" srcOrd="3" destOrd="0" presId="urn:microsoft.com/office/officeart/2005/8/layout/radial4"/>
    <dgm:cxn modelId="{3328FFF6-1087-40F1-9A05-3C02902782BD}" type="presParOf" srcId="{86509718-71BB-4E1C-B4AC-8EC24AE44AE4}" destId="{0574D1C0-239E-425E-8FCF-38C8660340B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38756E-38D5-4F52-BF76-1E00EBB379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5FAE54C-DAD2-4046-8D13-E11F03D0723E}">
      <dgm:prSet phldrT="[Text]" custT="1"/>
      <dgm:spPr/>
      <dgm:t>
        <a:bodyPr/>
        <a:lstStyle/>
        <a:p>
          <a:r>
            <a:rPr lang="de-DE" sz="2800" dirty="0"/>
            <a:t>Kindergarten-</a:t>
          </a:r>
        </a:p>
        <a:p>
          <a:r>
            <a:rPr lang="de-DE" sz="2800" dirty="0" err="1"/>
            <a:t>ausschuss</a:t>
          </a:r>
          <a:endParaRPr lang="de-DE" sz="2800" dirty="0"/>
        </a:p>
      </dgm:t>
    </dgm:pt>
    <dgm:pt modelId="{63C599CF-10A5-46CF-B683-9B5275FE57E2}" type="parTrans" cxnId="{9CEF6197-1942-48EB-8A30-0AEC41C76164}">
      <dgm:prSet/>
      <dgm:spPr/>
      <dgm:t>
        <a:bodyPr/>
        <a:lstStyle/>
        <a:p>
          <a:endParaRPr lang="de-DE"/>
        </a:p>
      </dgm:t>
    </dgm:pt>
    <dgm:pt modelId="{F56218F0-A044-4579-B7A8-46D40ED999C3}" type="sibTrans" cxnId="{9CEF6197-1942-48EB-8A30-0AEC41C76164}">
      <dgm:prSet/>
      <dgm:spPr/>
      <dgm:t>
        <a:bodyPr/>
        <a:lstStyle/>
        <a:p>
          <a:endParaRPr lang="de-DE"/>
        </a:p>
      </dgm:t>
    </dgm:pt>
    <dgm:pt modelId="{7B1D93BC-7AE5-4133-B23F-329EA73942BA}">
      <dgm:prSet phldrT="[Text]"/>
      <dgm:spPr/>
      <dgm:t>
        <a:bodyPr/>
        <a:lstStyle/>
        <a:p>
          <a:r>
            <a:rPr lang="de-DE" dirty="0"/>
            <a:t>7 Mitglieder </a:t>
          </a:r>
        </a:p>
        <a:p>
          <a:r>
            <a:rPr lang="de-DE" dirty="0"/>
            <a:t>(je TeilKG 1x)</a:t>
          </a:r>
        </a:p>
      </dgm:t>
    </dgm:pt>
    <dgm:pt modelId="{817D4E4F-A35D-471D-8A88-BFED61C7C337}" type="parTrans" cxnId="{E0F8639C-50DB-4A0B-B784-0E883B741502}">
      <dgm:prSet/>
      <dgm:spPr/>
      <dgm:t>
        <a:bodyPr/>
        <a:lstStyle/>
        <a:p>
          <a:endParaRPr lang="de-DE" dirty="0"/>
        </a:p>
      </dgm:t>
    </dgm:pt>
    <dgm:pt modelId="{637BBD19-4D24-4644-A790-95D78E963085}" type="sibTrans" cxnId="{E0F8639C-50DB-4A0B-B784-0E883B741502}">
      <dgm:prSet/>
      <dgm:spPr/>
      <dgm:t>
        <a:bodyPr/>
        <a:lstStyle/>
        <a:p>
          <a:endParaRPr lang="de-DE"/>
        </a:p>
      </dgm:t>
    </dgm:pt>
    <dgm:pt modelId="{2B6FDAB5-B656-4AF6-BC09-6915154B88E8}">
      <dgm:prSet phldrT="[Text]"/>
      <dgm:spPr/>
      <dgm:t>
        <a:bodyPr/>
        <a:lstStyle/>
        <a:p>
          <a:r>
            <a:rPr lang="de-DE" dirty="0"/>
            <a:t>2 Mitglieder kraft Amtes (Vors. GKG und Kipfl.)</a:t>
          </a:r>
        </a:p>
      </dgm:t>
    </dgm:pt>
    <dgm:pt modelId="{3D732464-CD6C-4B4A-855D-FE7F36D646F8}" type="parTrans" cxnId="{6ACBFC07-EE50-41A6-B183-A46D6A242FC1}">
      <dgm:prSet/>
      <dgm:spPr/>
      <dgm:t>
        <a:bodyPr/>
        <a:lstStyle/>
        <a:p>
          <a:endParaRPr lang="de-DE" dirty="0"/>
        </a:p>
      </dgm:t>
    </dgm:pt>
    <dgm:pt modelId="{4590DD05-4403-49A3-A648-902454BA5600}" type="sibTrans" cxnId="{6ACBFC07-EE50-41A6-B183-A46D6A242FC1}">
      <dgm:prSet/>
      <dgm:spPr/>
      <dgm:t>
        <a:bodyPr/>
        <a:lstStyle/>
        <a:p>
          <a:endParaRPr lang="de-DE"/>
        </a:p>
      </dgm:t>
    </dgm:pt>
    <dgm:pt modelId="{8C8E7DDA-13C2-4ABA-BF5E-0B96B785C8B8}">
      <dgm:prSet phldrT="[Text]"/>
      <dgm:spPr/>
      <dgm:t>
        <a:bodyPr/>
        <a:lstStyle/>
        <a:p>
          <a:r>
            <a:rPr lang="de-DE" dirty="0"/>
            <a:t>7 Mitglieder </a:t>
          </a:r>
        </a:p>
        <a:p>
          <a:r>
            <a:rPr lang="de-DE" dirty="0"/>
            <a:t>(Egl, Hoh, Oßw, Pop, </a:t>
          </a:r>
          <a:r>
            <a:rPr lang="de-DE" dirty="0" err="1"/>
            <a:t>Mögl</a:t>
          </a:r>
          <a:r>
            <a:rPr lang="de-DE" dirty="0"/>
            <a:t>, </a:t>
          </a:r>
          <a:r>
            <a:rPr lang="de-DE" dirty="0" err="1"/>
            <a:t>Kwh</a:t>
          </a:r>
          <a:r>
            <a:rPr lang="de-DE" dirty="0"/>
            <a:t>, Rems)</a:t>
          </a:r>
        </a:p>
      </dgm:t>
    </dgm:pt>
    <dgm:pt modelId="{2942F7FF-00F4-4E23-BCF1-15A91DB031B6}" type="parTrans" cxnId="{A8321B12-3C25-49D3-8880-CC453458C9EA}">
      <dgm:prSet/>
      <dgm:spPr/>
      <dgm:t>
        <a:bodyPr/>
        <a:lstStyle/>
        <a:p>
          <a:endParaRPr lang="de-DE" dirty="0"/>
        </a:p>
      </dgm:t>
    </dgm:pt>
    <dgm:pt modelId="{03C78D6F-316D-44E1-AD7D-43BDD6235B81}" type="sibTrans" cxnId="{A8321B12-3C25-49D3-8880-CC453458C9EA}">
      <dgm:prSet/>
      <dgm:spPr/>
      <dgm:t>
        <a:bodyPr/>
        <a:lstStyle/>
        <a:p>
          <a:endParaRPr lang="de-DE"/>
        </a:p>
      </dgm:t>
    </dgm:pt>
    <dgm:pt modelId="{C2467482-C161-40A3-BDC7-BCB12C7E6508}" type="pres">
      <dgm:prSet presAssocID="{2638756E-38D5-4F52-BF76-1E00EBB379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8F05C4-1F00-4F10-B7F5-E692C1DE63EB}" type="pres">
      <dgm:prSet presAssocID="{A5FAE54C-DAD2-4046-8D13-E11F03D0723E}" presName="root1" presStyleCnt="0"/>
      <dgm:spPr/>
    </dgm:pt>
    <dgm:pt modelId="{55016EDA-8B7A-4030-96FD-5450665A0C76}" type="pres">
      <dgm:prSet presAssocID="{A5FAE54C-DAD2-4046-8D13-E11F03D0723E}" presName="LevelOneTextNode" presStyleLbl="node0" presStyleIdx="0" presStyleCnt="1" custAng="5400000" custScaleX="196593" custScaleY="56737" custLinFactX="-21537" custLinFactNeighborX="-100000" custLinFactNeighborY="-130">
        <dgm:presLayoutVars>
          <dgm:chPref val="3"/>
        </dgm:presLayoutVars>
      </dgm:prSet>
      <dgm:spPr/>
    </dgm:pt>
    <dgm:pt modelId="{A434CAB1-C6DD-4A25-BDC1-7902FFC40A0D}" type="pres">
      <dgm:prSet presAssocID="{A5FAE54C-DAD2-4046-8D13-E11F03D0723E}" presName="level2hierChild" presStyleCnt="0"/>
      <dgm:spPr/>
    </dgm:pt>
    <dgm:pt modelId="{E301819C-1C79-46ED-AC9D-67ADAB25E646}" type="pres">
      <dgm:prSet presAssocID="{817D4E4F-A35D-471D-8A88-BFED61C7C337}" presName="conn2-1" presStyleLbl="parChTrans1D2" presStyleIdx="0" presStyleCnt="3"/>
      <dgm:spPr/>
    </dgm:pt>
    <dgm:pt modelId="{3F073D21-E953-4DCA-AB25-77B7FE8FCE4F}" type="pres">
      <dgm:prSet presAssocID="{817D4E4F-A35D-471D-8A88-BFED61C7C337}" presName="connTx" presStyleLbl="parChTrans1D2" presStyleIdx="0" presStyleCnt="3"/>
      <dgm:spPr/>
    </dgm:pt>
    <dgm:pt modelId="{35CEB694-BC7A-4D97-9DCA-B3CF90972CEB}" type="pres">
      <dgm:prSet presAssocID="{7B1D93BC-7AE5-4133-B23F-329EA73942BA}" presName="root2" presStyleCnt="0"/>
      <dgm:spPr/>
    </dgm:pt>
    <dgm:pt modelId="{E6DC9230-6DC4-4776-899A-14C67572258A}" type="pres">
      <dgm:prSet presAssocID="{7B1D93BC-7AE5-4133-B23F-329EA73942BA}" presName="LevelTwoTextNode" presStyleLbl="node2" presStyleIdx="0" presStyleCnt="3">
        <dgm:presLayoutVars>
          <dgm:chPref val="3"/>
        </dgm:presLayoutVars>
      </dgm:prSet>
      <dgm:spPr/>
    </dgm:pt>
    <dgm:pt modelId="{D268C13D-0025-4412-8148-96B58CE98964}" type="pres">
      <dgm:prSet presAssocID="{7B1D93BC-7AE5-4133-B23F-329EA73942BA}" presName="level3hierChild" presStyleCnt="0"/>
      <dgm:spPr/>
    </dgm:pt>
    <dgm:pt modelId="{B35B95C6-461E-4FA5-892C-0263005ABA38}" type="pres">
      <dgm:prSet presAssocID="{3D732464-CD6C-4B4A-855D-FE7F36D646F8}" presName="conn2-1" presStyleLbl="parChTrans1D2" presStyleIdx="1" presStyleCnt="3"/>
      <dgm:spPr/>
    </dgm:pt>
    <dgm:pt modelId="{01911C06-0A36-43EF-B8D5-0F0DBBC21F23}" type="pres">
      <dgm:prSet presAssocID="{3D732464-CD6C-4B4A-855D-FE7F36D646F8}" presName="connTx" presStyleLbl="parChTrans1D2" presStyleIdx="1" presStyleCnt="3"/>
      <dgm:spPr/>
    </dgm:pt>
    <dgm:pt modelId="{CDEEC745-4266-4F5A-A33F-A2D6EA38EEF9}" type="pres">
      <dgm:prSet presAssocID="{2B6FDAB5-B656-4AF6-BC09-6915154B88E8}" presName="root2" presStyleCnt="0"/>
      <dgm:spPr/>
    </dgm:pt>
    <dgm:pt modelId="{A096196C-49A9-4D7E-A1B2-2371421FDEE3}" type="pres">
      <dgm:prSet presAssocID="{2B6FDAB5-B656-4AF6-BC09-6915154B88E8}" presName="LevelTwoTextNode" presStyleLbl="node2" presStyleIdx="1" presStyleCnt="3">
        <dgm:presLayoutVars>
          <dgm:chPref val="3"/>
        </dgm:presLayoutVars>
      </dgm:prSet>
      <dgm:spPr/>
    </dgm:pt>
    <dgm:pt modelId="{39484582-0598-430A-AFD9-59EDFC031C37}" type="pres">
      <dgm:prSet presAssocID="{2B6FDAB5-B656-4AF6-BC09-6915154B88E8}" presName="level3hierChild" presStyleCnt="0"/>
      <dgm:spPr/>
    </dgm:pt>
    <dgm:pt modelId="{4521BEEE-190C-4015-9731-A26E5A91B688}" type="pres">
      <dgm:prSet presAssocID="{2942F7FF-00F4-4E23-BCF1-15A91DB031B6}" presName="conn2-1" presStyleLbl="parChTrans1D2" presStyleIdx="2" presStyleCnt="3"/>
      <dgm:spPr/>
    </dgm:pt>
    <dgm:pt modelId="{70577B46-A112-4BAD-9807-623AB6C02622}" type="pres">
      <dgm:prSet presAssocID="{2942F7FF-00F4-4E23-BCF1-15A91DB031B6}" presName="connTx" presStyleLbl="parChTrans1D2" presStyleIdx="2" presStyleCnt="3"/>
      <dgm:spPr/>
    </dgm:pt>
    <dgm:pt modelId="{A9772319-EA39-4841-A404-18969A5BDDE6}" type="pres">
      <dgm:prSet presAssocID="{8C8E7DDA-13C2-4ABA-BF5E-0B96B785C8B8}" presName="root2" presStyleCnt="0"/>
      <dgm:spPr/>
    </dgm:pt>
    <dgm:pt modelId="{5D328CAE-5146-45E4-A7D1-2BD1528A91ED}" type="pres">
      <dgm:prSet presAssocID="{8C8E7DDA-13C2-4ABA-BF5E-0B96B785C8B8}" presName="LevelTwoTextNode" presStyleLbl="node2" presStyleIdx="2" presStyleCnt="3">
        <dgm:presLayoutVars>
          <dgm:chPref val="3"/>
        </dgm:presLayoutVars>
      </dgm:prSet>
      <dgm:spPr/>
    </dgm:pt>
    <dgm:pt modelId="{2199845B-4B9B-4647-A731-E6976721CA74}" type="pres">
      <dgm:prSet presAssocID="{8C8E7DDA-13C2-4ABA-BF5E-0B96B785C8B8}" presName="level3hierChild" presStyleCnt="0"/>
      <dgm:spPr/>
    </dgm:pt>
  </dgm:ptLst>
  <dgm:cxnLst>
    <dgm:cxn modelId="{B3284B06-6617-4F54-B60B-128A07E36CBF}" type="presOf" srcId="{817D4E4F-A35D-471D-8A88-BFED61C7C337}" destId="{E301819C-1C79-46ED-AC9D-67ADAB25E646}" srcOrd="0" destOrd="0" presId="urn:microsoft.com/office/officeart/2008/layout/HorizontalMultiLevelHierarchy"/>
    <dgm:cxn modelId="{6ACBFC07-EE50-41A6-B183-A46D6A242FC1}" srcId="{A5FAE54C-DAD2-4046-8D13-E11F03D0723E}" destId="{2B6FDAB5-B656-4AF6-BC09-6915154B88E8}" srcOrd="1" destOrd="0" parTransId="{3D732464-CD6C-4B4A-855D-FE7F36D646F8}" sibTransId="{4590DD05-4403-49A3-A648-902454BA5600}"/>
    <dgm:cxn modelId="{CBCFA711-9314-4DED-BA4F-72C98E48A08C}" type="presOf" srcId="{2638756E-38D5-4F52-BF76-1E00EBB379D6}" destId="{C2467482-C161-40A3-BDC7-BCB12C7E6508}" srcOrd="0" destOrd="0" presId="urn:microsoft.com/office/officeart/2008/layout/HorizontalMultiLevelHierarchy"/>
    <dgm:cxn modelId="{A8321B12-3C25-49D3-8880-CC453458C9EA}" srcId="{A5FAE54C-DAD2-4046-8D13-E11F03D0723E}" destId="{8C8E7DDA-13C2-4ABA-BF5E-0B96B785C8B8}" srcOrd="2" destOrd="0" parTransId="{2942F7FF-00F4-4E23-BCF1-15A91DB031B6}" sibTransId="{03C78D6F-316D-44E1-AD7D-43BDD6235B81}"/>
    <dgm:cxn modelId="{F4A2832D-4D46-4385-886D-B0D2C1D09AF2}" type="presOf" srcId="{8C8E7DDA-13C2-4ABA-BF5E-0B96B785C8B8}" destId="{5D328CAE-5146-45E4-A7D1-2BD1528A91ED}" srcOrd="0" destOrd="0" presId="urn:microsoft.com/office/officeart/2008/layout/HorizontalMultiLevelHierarchy"/>
    <dgm:cxn modelId="{22BAAE33-61E6-40BE-990A-6DFD07F9E6E2}" type="presOf" srcId="{817D4E4F-A35D-471D-8A88-BFED61C7C337}" destId="{3F073D21-E953-4DCA-AB25-77B7FE8FCE4F}" srcOrd="1" destOrd="0" presId="urn:microsoft.com/office/officeart/2008/layout/HorizontalMultiLevelHierarchy"/>
    <dgm:cxn modelId="{2C4BEC64-4AC4-4D32-99FA-C09802C2D095}" type="presOf" srcId="{3D732464-CD6C-4B4A-855D-FE7F36D646F8}" destId="{01911C06-0A36-43EF-B8D5-0F0DBBC21F23}" srcOrd="1" destOrd="0" presId="urn:microsoft.com/office/officeart/2008/layout/HorizontalMultiLevelHierarchy"/>
    <dgm:cxn modelId="{F9FE0B45-498A-47C7-88A2-5913F748311C}" type="presOf" srcId="{2942F7FF-00F4-4E23-BCF1-15A91DB031B6}" destId="{70577B46-A112-4BAD-9807-623AB6C02622}" srcOrd="1" destOrd="0" presId="urn:microsoft.com/office/officeart/2008/layout/HorizontalMultiLevelHierarchy"/>
    <dgm:cxn modelId="{FC070779-BA2E-491F-9C89-428965CD9AF0}" type="presOf" srcId="{3D732464-CD6C-4B4A-855D-FE7F36D646F8}" destId="{B35B95C6-461E-4FA5-892C-0263005ABA38}" srcOrd="0" destOrd="0" presId="urn:microsoft.com/office/officeart/2008/layout/HorizontalMultiLevelHierarchy"/>
    <dgm:cxn modelId="{96A01A8A-2884-49E4-AC71-AD0E2C840D26}" type="presOf" srcId="{A5FAE54C-DAD2-4046-8D13-E11F03D0723E}" destId="{55016EDA-8B7A-4030-96FD-5450665A0C76}" srcOrd="0" destOrd="0" presId="urn:microsoft.com/office/officeart/2008/layout/HorizontalMultiLevelHierarchy"/>
    <dgm:cxn modelId="{310AE793-D4C7-4756-9159-2D6E8241921B}" type="presOf" srcId="{2942F7FF-00F4-4E23-BCF1-15A91DB031B6}" destId="{4521BEEE-190C-4015-9731-A26E5A91B688}" srcOrd="0" destOrd="0" presId="urn:microsoft.com/office/officeart/2008/layout/HorizontalMultiLevelHierarchy"/>
    <dgm:cxn modelId="{9CEF6197-1942-48EB-8A30-0AEC41C76164}" srcId="{2638756E-38D5-4F52-BF76-1E00EBB379D6}" destId="{A5FAE54C-DAD2-4046-8D13-E11F03D0723E}" srcOrd="0" destOrd="0" parTransId="{63C599CF-10A5-46CF-B683-9B5275FE57E2}" sibTransId="{F56218F0-A044-4579-B7A8-46D40ED999C3}"/>
    <dgm:cxn modelId="{E0F8639C-50DB-4A0B-B784-0E883B741502}" srcId="{A5FAE54C-DAD2-4046-8D13-E11F03D0723E}" destId="{7B1D93BC-7AE5-4133-B23F-329EA73942BA}" srcOrd="0" destOrd="0" parTransId="{817D4E4F-A35D-471D-8A88-BFED61C7C337}" sibTransId="{637BBD19-4D24-4644-A790-95D78E963085}"/>
    <dgm:cxn modelId="{70DAE0AC-276C-4BA3-B719-986E91A57072}" type="presOf" srcId="{7B1D93BC-7AE5-4133-B23F-329EA73942BA}" destId="{E6DC9230-6DC4-4776-899A-14C67572258A}" srcOrd="0" destOrd="0" presId="urn:microsoft.com/office/officeart/2008/layout/HorizontalMultiLevelHierarchy"/>
    <dgm:cxn modelId="{83FA93D7-00BF-4B0B-B475-B1C8625F6E82}" type="presOf" srcId="{2B6FDAB5-B656-4AF6-BC09-6915154B88E8}" destId="{A096196C-49A9-4D7E-A1B2-2371421FDEE3}" srcOrd="0" destOrd="0" presId="urn:microsoft.com/office/officeart/2008/layout/HorizontalMultiLevelHierarchy"/>
    <dgm:cxn modelId="{E389FFCC-43E7-4078-BFC4-1A92C93321CB}" type="presParOf" srcId="{C2467482-C161-40A3-BDC7-BCB12C7E6508}" destId="{0B8F05C4-1F00-4F10-B7F5-E692C1DE63EB}" srcOrd="0" destOrd="0" presId="urn:microsoft.com/office/officeart/2008/layout/HorizontalMultiLevelHierarchy"/>
    <dgm:cxn modelId="{8BAA3BE6-7F89-4AB2-A7C1-2FDD34C7BF09}" type="presParOf" srcId="{0B8F05C4-1F00-4F10-B7F5-E692C1DE63EB}" destId="{55016EDA-8B7A-4030-96FD-5450665A0C76}" srcOrd="0" destOrd="0" presId="urn:microsoft.com/office/officeart/2008/layout/HorizontalMultiLevelHierarchy"/>
    <dgm:cxn modelId="{730B5678-67F0-4B75-BD9A-B6F711188FD3}" type="presParOf" srcId="{0B8F05C4-1F00-4F10-B7F5-E692C1DE63EB}" destId="{A434CAB1-C6DD-4A25-BDC1-7902FFC40A0D}" srcOrd="1" destOrd="0" presId="urn:microsoft.com/office/officeart/2008/layout/HorizontalMultiLevelHierarchy"/>
    <dgm:cxn modelId="{09832812-74C1-4E7D-BEB0-B904FB9E5452}" type="presParOf" srcId="{A434CAB1-C6DD-4A25-BDC1-7902FFC40A0D}" destId="{E301819C-1C79-46ED-AC9D-67ADAB25E646}" srcOrd="0" destOrd="0" presId="urn:microsoft.com/office/officeart/2008/layout/HorizontalMultiLevelHierarchy"/>
    <dgm:cxn modelId="{E0206BD7-6D84-41F5-BC90-58C017428663}" type="presParOf" srcId="{E301819C-1C79-46ED-AC9D-67ADAB25E646}" destId="{3F073D21-E953-4DCA-AB25-77B7FE8FCE4F}" srcOrd="0" destOrd="0" presId="urn:microsoft.com/office/officeart/2008/layout/HorizontalMultiLevelHierarchy"/>
    <dgm:cxn modelId="{D23084F9-3773-439F-9050-A8738E491B54}" type="presParOf" srcId="{A434CAB1-C6DD-4A25-BDC1-7902FFC40A0D}" destId="{35CEB694-BC7A-4D97-9DCA-B3CF90972CEB}" srcOrd="1" destOrd="0" presId="urn:microsoft.com/office/officeart/2008/layout/HorizontalMultiLevelHierarchy"/>
    <dgm:cxn modelId="{1181D173-799A-4A63-96DB-85BE93B67432}" type="presParOf" srcId="{35CEB694-BC7A-4D97-9DCA-B3CF90972CEB}" destId="{E6DC9230-6DC4-4776-899A-14C67572258A}" srcOrd="0" destOrd="0" presId="urn:microsoft.com/office/officeart/2008/layout/HorizontalMultiLevelHierarchy"/>
    <dgm:cxn modelId="{89E9941C-6E60-4991-9FB7-658AD386DE86}" type="presParOf" srcId="{35CEB694-BC7A-4D97-9DCA-B3CF90972CEB}" destId="{D268C13D-0025-4412-8148-96B58CE98964}" srcOrd="1" destOrd="0" presId="urn:microsoft.com/office/officeart/2008/layout/HorizontalMultiLevelHierarchy"/>
    <dgm:cxn modelId="{9BC9AC36-B74E-4A60-ABF8-32230B913680}" type="presParOf" srcId="{A434CAB1-C6DD-4A25-BDC1-7902FFC40A0D}" destId="{B35B95C6-461E-4FA5-892C-0263005ABA38}" srcOrd="2" destOrd="0" presId="urn:microsoft.com/office/officeart/2008/layout/HorizontalMultiLevelHierarchy"/>
    <dgm:cxn modelId="{A0EC1EED-50EE-4BEF-8DDB-8FA2A9C5D274}" type="presParOf" srcId="{B35B95C6-461E-4FA5-892C-0263005ABA38}" destId="{01911C06-0A36-43EF-B8D5-0F0DBBC21F23}" srcOrd="0" destOrd="0" presId="urn:microsoft.com/office/officeart/2008/layout/HorizontalMultiLevelHierarchy"/>
    <dgm:cxn modelId="{34E07775-5D05-41F9-8FC0-E09849966BB8}" type="presParOf" srcId="{A434CAB1-C6DD-4A25-BDC1-7902FFC40A0D}" destId="{CDEEC745-4266-4F5A-A33F-A2D6EA38EEF9}" srcOrd="3" destOrd="0" presId="urn:microsoft.com/office/officeart/2008/layout/HorizontalMultiLevelHierarchy"/>
    <dgm:cxn modelId="{4D89D893-7D0C-443B-B8D0-43FB44182491}" type="presParOf" srcId="{CDEEC745-4266-4F5A-A33F-A2D6EA38EEF9}" destId="{A096196C-49A9-4D7E-A1B2-2371421FDEE3}" srcOrd="0" destOrd="0" presId="urn:microsoft.com/office/officeart/2008/layout/HorizontalMultiLevelHierarchy"/>
    <dgm:cxn modelId="{38C217CF-9239-458C-A11E-0088586A0B32}" type="presParOf" srcId="{CDEEC745-4266-4F5A-A33F-A2D6EA38EEF9}" destId="{39484582-0598-430A-AFD9-59EDFC031C37}" srcOrd="1" destOrd="0" presId="urn:microsoft.com/office/officeart/2008/layout/HorizontalMultiLevelHierarchy"/>
    <dgm:cxn modelId="{559844B1-CF1C-4554-9405-099DECB622C2}" type="presParOf" srcId="{A434CAB1-C6DD-4A25-BDC1-7902FFC40A0D}" destId="{4521BEEE-190C-4015-9731-A26E5A91B688}" srcOrd="4" destOrd="0" presId="urn:microsoft.com/office/officeart/2008/layout/HorizontalMultiLevelHierarchy"/>
    <dgm:cxn modelId="{5E816E1C-E61F-4D09-A71D-0F7A865E65B7}" type="presParOf" srcId="{4521BEEE-190C-4015-9731-A26E5A91B688}" destId="{70577B46-A112-4BAD-9807-623AB6C02622}" srcOrd="0" destOrd="0" presId="urn:microsoft.com/office/officeart/2008/layout/HorizontalMultiLevelHierarchy"/>
    <dgm:cxn modelId="{CDAC8D66-1808-4B0E-8CF2-02EDC0BA29FF}" type="presParOf" srcId="{A434CAB1-C6DD-4A25-BDC1-7902FFC40A0D}" destId="{A9772319-EA39-4841-A404-18969A5BDDE6}" srcOrd="5" destOrd="0" presId="urn:microsoft.com/office/officeart/2008/layout/HorizontalMultiLevelHierarchy"/>
    <dgm:cxn modelId="{0414E1B9-E8B8-4D69-B9CE-BA74820D5E70}" type="presParOf" srcId="{A9772319-EA39-4841-A404-18969A5BDDE6}" destId="{5D328CAE-5146-45E4-A7D1-2BD1528A91ED}" srcOrd="0" destOrd="0" presId="urn:microsoft.com/office/officeart/2008/layout/HorizontalMultiLevelHierarchy"/>
    <dgm:cxn modelId="{01DD660C-18EE-463C-BEF7-2945CE67A652}" type="presParOf" srcId="{A9772319-EA39-4841-A404-18969A5BDDE6}" destId="{2199845B-4B9B-4647-A731-E6976721CA7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38756E-38D5-4F52-BF76-1E00EBB379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5FAE54C-DAD2-4046-8D13-E11F03D0723E}">
      <dgm:prSet phldrT="[Text]" custT="1"/>
      <dgm:spPr/>
      <dgm:t>
        <a:bodyPr/>
        <a:lstStyle/>
        <a:p>
          <a:r>
            <a:rPr lang="de-DE" sz="2800" dirty="0"/>
            <a:t>Kindergarten-</a:t>
          </a:r>
        </a:p>
        <a:p>
          <a:r>
            <a:rPr lang="de-DE" sz="2800" dirty="0" err="1"/>
            <a:t>ausschuss</a:t>
          </a:r>
          <a:endParaRPr lang="de-DE" sz="2800" dirty="0"/>
        </a:p>
      </dgm:t>
    </dgm:pt>
    <dgm:pt modelId="{63C599CF-10A5-46CF-B683-9B5275FE57E2}" type="parTrans" cxnId="{9CEF6197-1942-48EB-8A30-0AEC41C76164}">
      <dgm:prSet/>
      <dgm:spPr/>
      <dgm:t>
        <a:bodyPr/>
        <a:lstStyle/>
        <a:p>
          <a:endParaRPr lang="de-DE"/>
        </a:p>
      </dgm:t>
    </dgm:pt>
    <dgm:pt modelId="{F56218F0-A044-4579-B7A8-46D40ED999C3}" type="sibTrans" cxnId="{9CEF6197-1942-48EB-8A30-0AEC41C76164}">
      <dgm:prSet/>
      <dgm:spPr/>
      <dgm:t>
        <a:bodyPr/>
        <a:lstStyle/>
        <a:p>
          <a:endParaRPr lang="de-DE"/>
        </a:p>
      </dgm:t>
    </dgm:pt>
    <dgm:pt modelId="{7B1D93BC-7AE5-4133-B23F-329EA73942BA}">
      <dgm:prSet phldrT="[Text]" custT="1"/>
      <dgm:spPr/>
      <dgm:t>
        <a:bodyPr/>
        <a:lstStyle/>
        <a:p>
          <a:r>
            <a:rPr lang="de-DE" sz="1900" dirty="0">
              <a:solidFill>
                <a:schemeClr val="accent2">
                  <a:lumMod val="40000"/>
                  <a:lumOff val="60000"/>
                </a:schemeClr>
              </a:solidFill>
            </a:rPr>
            <a:t>10 Mitglieder </a:t>
          </a:r>
        </a:p>
        <a:p>
          <a:r>
            <a:rPr lang="de-DE" sz="1900" dirty="0"/>
            <a:t>(je TeilKG 1x)</a:t>
          </a:r>
        </a:p>
      </dgm:t>
    </dgm:pt>
    <dgm:pt modelId="{817D4E4F-A35D-471D-8A88-BFED61C7C337}" type="parTrans" cxnId="{E0F8639C-50DB-4A0B-B784-0E883B741502}">
      <dgm:prSet/>
      <dgm:spPr/>
      <dgm:t>
        <a:bodyPr/>
        <a:lstStyle/>
        <a:p>
          <a:endParaRPr lang="de-DE" dirty="0"/>
        </a:p>
      </dgm:t>
    </dgm:pt>
    <dgm:pt modelId="{637BBD19-4D24-4644-A790-95D78E963085}" type="sibTrans" cxnId="{E0F8639C-50DB-4A0B-B784-0E883B741502}">
      <dgm:prSet/>
      <dgm:spPr/>
      <dgm:t>
        <a:bodyPr/>
        <a:lstStyle/>
        <a:p>
          <a:endParaRPr lang="de-DE"/>
        </a:p>
      </dgm:t>
    </dgm:pt>
    <dgm:pt modelId="{2B6FDAB5-B656-4AF6-BC09-6915154B88E8}">
      <dgm:prSet phldrT="[Text]" custT="1"/>
      <dgm:spPr/>
      <dgm:t>
        <a:bodyPr/>
        <a:lstStyle/>
        <a:p>
          <a:r>
            <a:rPr lang="de-DE" sz="1900" dirty="0"/>
            <a:t>2 Mitglieder kraft Amtes (Vors. GKG und Kipfl.)</a:t>
          </a:r>
        </a:p>
      </dgm:t>
    </dgm:pt>
    <dgm:pt modelId="{3D732464-CD6C-4B4A-855D-FE7F36D646F8}" type="parTrans" cxnId="{6ACBFC07-EE50-41A6-B183-A46D6A242FC1}">
      <dgm:prSet/>
      <dgm:spPr/>
      <dgm:t>
        <a:bodyPr/>
        <a:lstStyle/>
        <a:p>
          <a:endParaRPr lang="de-DE" dirty="0"/>
        </a:p>
      </dgm:t>
    </dgm:pt>
    <dgm:pt modelId="{4590DD05-4403-49A3-A648-902454BA5600}" type="sibTrans" cxnId="{6ACBFC07-EE50-41A6-B183-A46D6A242FC1}">
      <dgm:prSet/>
      <dgm:spPr/>
      <dgm:t>
        <a:bodyPr/>
        <a:lstStyle/>
        <a:p>
          <a:endParaRPr lang="de-DE"/>
        </a:p>
      </dgm:t>
    </dgm:pt>
    <dgm:pt modelId="{8C8E7DDA-13C2-4ABA-BF5E-0B96B785C8B8}">
      <dgm:prSet phldrT="[Text]" custT="1"/>
      <dgm:spPr/>
      <dgm:t>
        <a:bodyPr/>
        <a:lstStyle/>
        <a:p>
          <a:r>
            <a:rPr lang="de-DE" sz="1900" dirty="0">
              <a:solidFill>
                <a:schemeClr val="accent2">
                  <a:lumMod val="40000"/>
                  <a:lumOff val="60000"/>
                </a:schemeClr>
              </a:solidFill>
            </a:rPr>
            <a:t>4 Mitglieder </a:t>
          </a:r>
        </a:p>
        <a:p>
          <a:r>
            <a:rPr lang="de-DE" sz="1900" dirty="0"/>
            <a:t>(Pop, </a:t>
          </a:r>
          <a:r>
            <a:rPr lang="de-DE" sz="1900" dirty="0" err="1"/>
            <a:t>Mögl</a:t>
          </a:r>
          <a:r>
            <a:rPr lang="de-DE" sz="1900" dirty="0"/>
            <a:t>, </a:t>
          </a:r>
          <a:r>
            <a:rPr lang="de-DE" sz="1900" dirty="0" err="1"/>
            <a:t>Kwh</a:t>
          </a:r>
          <a:r>
            <a:rPr lang="de-DE" sz="1900" dirty="0"/>
            <a:t>, Rems)</a:t>
          </a:r>
        </a:p>
      </dgm:t>
    </dgm:pt>
    <dgm:pt modelId="{2942F7FF-00F4-4E23-BCF1-15A91DB031B6}" type="parTrans" cxnId="{A8321B12-3C25-49D3-8880-CC453458C9EA}">
      <dgm:prSet/>
      <dgm:spPr/>
      <dgm:t>
        <a:bodyPr/>
        <a:lstStyle/>
        <a:p>
          <a:endParaRPr lang="de-DE" dirty="0"/>
        </a:p>
      </dgm:t>
    </dgm:pt>
    <dgm:pt modelId="{03C78D6F-316D-44E1-AD7D-43BDD6235B81}" type="sibTrans" cxnId="{A8321B12-3C25-49D3-8880-CC453458C9EA}">
      <dgm:prSet/>
      <dgm:spPr/>
      <dgm:t>
        <a:bodyPr/>
        <a:lstStyle/>
        <a:p>
          <a:endParaRPr lang="de-DE"/>
        </a:p>
      </dgm:t>
    </dgm:pt>
    <dgm:pt modelId="{C2467482-C161-40A3-BDC7-BCB12C7E6508}" type="pres">
      <dgm:prSet presAssocID="{2638756E-38D5-4F52-BF76-1E00EBB379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8F05C4-1F00-4F10-B7F5-E692C1DE63EB}" type="pres">
      <dgm:prSet presAssocID="{A5FAE54C-DAD2-4046-8D13-E11F03D0723E}" presName="root1" presStyleCnt="0"/>
      <dgm:spPr/>
    </dgm:pt>
    <dgm:pt modelId="{55016EDA-8B7A-4030-96FD-5450665A0C76}" type="pres">
      <dgm:prSet presAssocID="{A5FAE54C-DAD2-4046-8D13-E11F03D0723E}" presName="LevelOneTextNode" presStyleLbl="node0" presStyleIdx="0" presStyleCnt="1" custAng="5400000" custScaleX="196593" custScaleY="56737" custLinFactX="-21537" custLinFactNeighborX="-100000" custLinFactNeighborY="-130">
        <dgm:presLayoutVars>
          <dgm:chPref val="3"/>
        </dgm:presLayoutVars>
      </dgm:prSet>
      <dgm:spPr/>
    </dgm:pt>
    <dgm:pt modelId="{A434CAB1-C6DD-4A25-BDC1-7902FFC40A0D}" type="pres">
      <dgm:prSet presAssocID="{A5FAE54C-DAD2-4046-8D13-E11F03D0723E}" presName="level2hierChild" presStyleCnt="0"/>
      <dgm:spPr/>
    </dgm:pt>
    <dgm:pt modelId="{E301819C-1C79-46ED-AC9D-67ADAB25E646}" type="pres">
      <dgm:prSet presAssocID="{817D4E4F-A35D-471D-8A88-BFED61C7C337}" presName="conn2-1" presStyleLbl="parChTrans1D2" presStyleIdx="0" presStyleCnt="3"/>
      <dgm:spPr/>
    </dgm:pt>
    <dgm:pt modelId="{3F073D21-E953-4DCA-AB25-77B7FE8FCE4F}" type="pres">
      <dgm:prSet presAssocID="{817D4E4F-A35D-471D-8A88-BFED61C7C337}" presName="connTx" presStyleLbl="parChTrans1D2" presStyleIdx="0" presStyleCnt="3"/>
      <dgm:spPr/>
    </dgm:pt>
    <dgm:pt modelId="{35CEB694-BC7A-4D97-9DCA-B3CF90972CEB}" type="pres">
      <dgm:prSet presAssocID="{7B1D93BC-7AE5-4133-B23F-329EA73942BA}" presName="root2" presStyleCnt="0"/>
      <dgm:spPr/>
    </dgm:pt>
    <dgm:pt modelId="{E6DC9230-6DC4-4776-899A-14C67572258A}" type="pres">
      <dgm:prSet presAssocID="{7B1D93BC-7AE5-4133-B23F-329EA73942BA}" presName="LevelTwoTextNode" presStyleLbl="node2" presStyleIdx="0" presStyleCnt="3">
        <dgm:presLayoutVars>
          <dgm:chPref val="3"/>
        </dgm:presLayoutVars>
      </dgm:prSet>
      <dgm:spPr/>
    </dgm:pt>
    <dgm:pt modelId="{D268C13D-0025-4412-8148-96B58CE98964}" type="pres">
      <dgm:prSet presAssocID="{7B1D93BC-7AE5-4133-B23F-329EA73942BA}" presName="level3hierChild" presStyleCnt="0"/>
      <dgm:spPr/>
    </dgm:pt>
    <dgm:pt modelId="{B35B95C6-461E-4FA5-892C-0263005ABA38}" type="pres">
      <dgm:prSet presAssocID="{3D732464-CD6C-4B4A-855D-FE7F36D646F8}" presName="conn2-1" presStyleLbl="parChTrans1D2" presStyleIdx="1" presStyleCnt="3"/>
      <dgm:spPr/>
    </dgm:pt>
    <dgm:pt modelId="{01911C06-0A36-43EF-B8D5-0F0DBBC21F23}" type="pres">
      <dgm:prSet presAssocID="{3D732464-CD6C-4B4A-855D-FE7F36D646F8}" presName="connTx" presStyleLbl="parChTrans1D2" presStyleIdx="1" presStyleCnt="3"/>
      <dgm:spPr/>
    </dgm:pt>
    <dgm:pt modelId="{CDEEC745-4266-4F5A-A33F-A2D6EA38EEF9}" type="pres">
      <dgm:prSet presAssocID="{2B6FDAB5-B656-4AF6-BC09-6915154B88E8}" presName="root2" presStyleCnt="0"/>
      <dgm:spPr/>
    </dgm:pt>
    <dgm:pt modelId="{A096196C-49A9-4D7E-A1B2-2371421FDEE3}" type="pres">
      <dgm:prSet presAssocID="{2B6FDAB5-B656-4AF6-BC09-6915154B88E8}" presName="LevelTwoTextNode" presStyleLbl="node2" presStyleIdx="1" presStyleCnt="3">
        <dgm:presLayoutVars>
          <dgm:chPref val="3"/>
        </dgm:presLayoutVars>
      </dgm:prSet>
      <dgm:spPr/>
    </dgm:pt>
    <dgm:pt modelId="{39484582-0598-430A-AFD9-59EDFC031C37}" type="pres">
      <dgm:prSet presAssocID="{2B6FDAB5-B656-4AF6-BC09-6915154B88E8}" presName="level3hierChild" presStyleCnt="0"/>
      <dgm:spPr/>
    </dgm:pt>
    <dgm:pt modelId="{4521BEEE-190C-4015-9731-A26E5A91B688}" type="pres">
      <dgm:prSet presAssocID="{2942F7FF-00F4-4E23-BCF1-15A91DB031B6}" presName="conn2-1" presStyleLbl="parChTrans1D2" presStyleIdx="2" presStyleCnt="3"/>
      <dgm:spPr/>
    </dgm:pt>
    <dgm:pt modelId="{70577B46-A112-4BAD-9807-623AB6C02622}" type="pres">
      <dgm:prSet presAssocID="{2942F7FF-00F4-4E23-BCF1-15A91DB031B6}" presName="connTx" presStyleLbl="parChTrans1D2" presStyleIdx="2" presStyleCnt="3"/>
      <dgm:spPr/>
    </dgm:pt>
    <dgm:pt modelId="{A9772319-EA39-4841-A404-18969A5BDDE6}" type="pres">
      <dgm:prSet presAssocID="{8C8E7DDA-13C2-4ABA-BF5E-0B96B785C8B8}" presName="root2" presStyleCnt="0"/>
      <dgm:spPr/>
    </dgm:pt>
    <dgm:pt modelId="{5D328CAE-5146-45E4-A7D1-2BD1528A91ED}" type="pres">
      <dgm:prSet presAssocID="{8C8E7DDA-13C2-4ABA-BF5E-0B96B785C8B8}" presName="LevelTwoTextNode" presStyleLbl="node2" presStyleIdx="2" presStyleCnt="3">
        <dgm:presLayoutVars>
          <dgm:chPref val="3"/>
        </dgm:presLayoutVars>
      </dgm:prSet>
      <dgm:spPr/>
    </dgm:pt>
    <dgm:pt modelId="{2199845B-4B9B-4647-A731-E6976721CA74}" type="pres">
      <dgm:prSet presAssocID="{8C8E7DDA-13C2-4ABA-BF5E-0B96B785C8B8}" presName="level3hierChild" presStyleCnt="0"/>
      <dgm:spPr/>
    </dgm:pt>
  </dgm:ptLst>
  <dgm:cxnLst>
    <dgm:cxn modelId="{B3284B06-6617-4F54-B60B-128A07E36CBF}" type="presOf" srcId="{817D4E4F-A35D-471D-8A88-BFED61C7C337}" destId="{E301819C-1C79-46ED-AC9D-67ADAB25E646}" srcOrd="0" destOrd="0" presId="urn:microsoft.com/office/officeart/2008/layout/HorizontalMultiLevelHierarchy"/>
    <dgm:cxn modelId="{6ACBFC07-EE50-41A6-B183-A46D6A242FC1}" srcId="{A5FAE54C-DAD2-4046-8D13-E11F03D0723E}" destId="{2B6FDAB5-B656-4AF6-BC09-6915154B88E8}" srcOrd="1" destOrd="0" parTransId="{3D732464-CD6C-4B4A-855D-FE7F36D646F8}" sibTransId="{4590DD05-4403-49A3-A648-902454BA5600}"/>
    <dgm:cxn modelId="{CBCFA711-9314-4DED-BA4F-72C98E48A08C}" type="presOf" srcId="{2638756E-38D5-4F52-BF76-1E00EBB379D6}" destId="{C2467482-C161-40A3-BDC7-BCB12C7E6508}" srcOrd="0" destOrd="0" presId="urn:microsoft.com/office/officeart/2008/layout/HorizontalMultiLevelHierarchy"/>
    <dgm:cxn modelId="{A8321B12-3C25-49D3-8880-CC453458C9EA}" srcId="{A5FAE54C-DAD2-4046-8D13-E11F03D0723E}" destId="{8C8E7DDA-13C2-4ABA-BF5E-0B96B785C8B8}" srcOrd="2" destOrd="0" parTransId="{2942F7FF-00F4-4E23-BCF1-15A91DB031B6}" sibTransId="{03C78D6F-316D-44E1-AD7D-43BDD6235B81}"/>
    <dgm:cxn modelId="{F4A2832D-4D46-4385-886D-B0D2C1D09AF2}" type="presOf" srcId="{8C8E7DDA-13C2-4ABA-BF5E-0B96B785C8B8}" destId="{5D328CAE-5146-45E4-A7D1-2BD1528A91ED}" srcOrd="0" destOrd="0" presId="urn:microsoft.com/office/officeart/2008/layout/HorizontalMultiLevelHierarchy"/>
    <dgm:cxn modelId="{22BAAE33-61E6-40BE-990A-6DFD07F9E6E2}" type="presOf" srcId="{817D4E4F-A35D-471D-8A88-BFED61C7C337}" destId="{3F073D21-E953-4DCA-AB25-77B7FE8FCE4F}" srcOrd="1" destOrd="0" presId="urn:microsoft.com/office/officeart/2008/layout/HorizontalMultiLevelHierarchy"/>
    <dgm:cxn modelId="{2C4BEC64-4AC4-4D32-99FA-C09802C2D095}" type="presOf" srcId="{3D732464-CD6C-4B4A-855D-FE7F36D646F8}" destId="{01911C06-0A36-43EF-B8D5-0F0DBBC21F23}" srcOrd="1" destOrd="0" presId="urn:microsoft.com/office/officeart/2008/layout/HorizontalMultiLevelHierarchy"/>
    <dgm:cxn modelId="{F9FE0B45-498A-47C7-88A2-5913F748311C}" type="presOf" srcId="{2942F7FF-00F4-4E23-BCF1-15A91DB031B6}" destId="{70577B46-A112-4BAD-9807-623AB6C02622}" srcOrd="1" destOrd="0" presId="urn:microsoft.com/office/officeart/2008/layout/HorizontalMultiLevelHierarchy"/>
    <dgm:cxn modelId="{FC070779-BA2E-491F-9C89-428965CD9AF0}" type="presOf" srcId="{3D732464-CD6C-4B4A-855D-FE7F36D646F8}" destId="{B35B95C6-461E-4FA5-892C-0263005ABA38}" srcOrd="0" destOrd="0" presId="urn:microsoft.com/office/officeart/2008/layout/HorizontalMultiLevelHierarchy"/>
    <dgm:cxn modelId="{96A01A8A-2884-49E4-AC71-AD0E2C840D26}" type="presOf" srcId="{A5FAE54C-DAD2-4046-8D13-E11F03D0723E}" destId="{55016EDA-8B7A-4030-96FD-5450665A0C76}" srcOrd="0" destOrd="0" presId="urn:microsoft.com/office/officeart/2008/layout/HorizontalMultiLevelHierarchy"/>
    <dgm:cxn modelId="{310AE793-D4C7-4756-9159-2D6E8241921B}" type="presOf" srcId="{2942F7FF-00F4-4E23-BCF1-15A91DB031B6}" destId="{4521BEEE-190C-4015-9731-A26E5A91B688}" srcOrd="0" destOrd="0" presId="urn:microsoft.com/office/officeart/2008/layout/HorizontalMultiLevelHierarchy"/>
    <dgm:cxn modelId="{9CEF6197-1942-48EB-8A30-0AEC41C76164}" srcId="{2638756E-38D5-4F52-BF76-1E00EBB379D6}" destId="{A5FAE54C-DAD2-4046-8D13-E11F03D0723E}" srcOrd="0" destOrd="0" parTransId="{63C599CF-10A5-46CF-B683-9B5275FE57E2}" sibTransId="{F56218F0-A044-4579-B7A8-46D40ED999C3}"/>
    <dgm:cxn modelId="{E0F8639C-50DB-4A0B-B784-0E883B741502}" srcId="{A5FAE54C-DAD2-4046-8D13-E11F03D0723E}" destId="{7B1D93BC-7AE5-4133-B23F-329EA73942BA}" srcOrd="0" destOrd="0" parTransId="{817D4E4F-A35D-471D-8A88-BFED61C7C337}" sibTransId="{637BBD19-4D24-4644-A790-95D78E963085}"/>
    <dgm:cxn modelId="{70DAE0AC-276C-4BA3-B719-986E91A57072}" type="presOf" srcId="{7B1D93BC-7AE5-4133-B23F-329EA73942BA}" destId="{E6DC9230-6DC4-4776-899A-14C67572258A}" srcOrd="0" destOrd="0" presId="urn:microsoft.com/office/officeart/2008/layout/HorizontalMultiLevelHierarchy"/>
    <dgm:cxn modelId="{83FA93D7-00BF-4B0B-B475-B1C8625F6E82}" type="presOf" srcId="{2B6FDAB5-B656-4AF6-BC09-6915154B88E8}" destId="{A096196C-49A9-4D7E-A1B2-2371421FDEE3}" srcOrd="0" destOrd="0" presId="urn:microsoft.com/office/officeart/2008/layout/HorizontalMultiLevelHierarchy"/>
    <dgm:cxn modelId="{E389FFCC-43E7-4078-BFC4-1A92C93321CB}" type="presParOf" srcId="{C2467482-C161-40A3-BDC7-BCB12C7E6508}" destId="{0B8F05C4-1F00-4F10-B7F5-E692C1DE63EB}" srcOrd="0" destOrd="0" presId="urn:microsoft.com/office/officeart/2008/layout/HorizontalMultiLevelHierarchy"/>
    <dgm:cxn modelId="{8BAA3BE6-7F89-4AB2-A7C1-2FDD34C7BF09}" type="presParOf" srcId="{0B8F05C4-1F00-4F10-B7F5-E692C1DE63EB}" destId="{55016EDA-8B7A-4030-96FD-5450665A0C76}" srcOrd="0" destOrd="0" presId="urn:microsoft.com/office/officeart/2008/layout/HorizontalMultiLevelHierarchy"/>
    <dgm:cxn modelId="{730B5678-67F0-4B75-BD9A-B6F711188FD3}" type="presParOf" srcId="{0B8F05C4-1F00-4F10-B7F5-E692C1DE63EB}" destId="{A434CAB1-C6DD-4A25-BDC1-7902FFC40A0D}" srcOrd="1" destOrd="0" presId="urn:microsoft.com/office/officeart/2008/layout/HorizontalMultiLevelHierarchy"/>
    <dgm:cxn modelId="{09832812-74C1-4E7D-BEB0-B904FB9E5452}" type="presParOf" srcId="{A434CAB1-C6DD-4A25-BDC1-7902FFC40A0D}" destId="{E301819C-1C79-46ED-AC9D-67ADAB25E646}" srcOrd="0" destOrd="0" presId="urn:microsoft.com/office/officeart/2008/layout/HorizontalMultiLevelHierarchy"/>
    <dgm:cxn modelId="{E0206BD7-6D84-41F5-BC90-58C017428663}" type="presParOf" srcId="{E301819C-1C79-46ED-AC9D-67ADAB25E646}" destId="{3F073D21-E953-4DCA-AB25-77B7FE8FCE4F}" srcOrd="0" destOrd="0" presId="urn:microsoft.com/office/officeart/2008/layout/HorizontalMultiLevelHierarchy"/>
    <dgm:cxn modelId="{D23084F9-3773-439F-9050-A8738E491B54}" type="presParOf" srcId="{A434CAB1-C6DD-4A25-BDC1-7902FFC40A0D}" destId="{35CEB694-BC7A-4D97-9DCA-B3CF90972CEB}" srcOrd="1" destOrd="0" presId="urn:microsoft.com/office/officeart/2008/layout/HorizontalMultiLevelHierarchy"/>
    <dgm:cxn modelId="{1181D173-799A-4A63-96DB-85BE93B67432}" type="presParOf" srcId="{35CEB694-BC7A-4D97-9DCA-B3CF90972CEB}" destId="{E6DC9230-6DC4-4776-899A-14C67572258A}" srcOrd="0" destOrd="0" presId="urn:microsoft.com/office/officeart/2008/layout/HorizontalMultiLevelHierarchy"/>
    <dgm:cxn modelId="{89E9941C-6E60-4991-9FB7-658AD386DE86}" type="presParOf" srcId="{35CEB694-BC7A-4D97-9DCA-B3CF90972CEB}" destId="{D268C13D-0025-4412-8148-96B58CE98964}" srcOrd="1" destOrd="0" presId="urn:microsoft.com/office/officeart/2008/layout/HorizontalMultiLevelHierarchy"/>
    <dgm:cxn modelId="{9BC9AC36-B74E-4A60-ABF8-32230B913680}" type="presParOf" srcId="{A434CAB1-C6DD-4A25-BDC1-7902FFC40A0D}" destId="{B35B95C6-461E-4FA5-892C-0263005ABA38}" srcOrd="2" destOrd="0" presId="urn:microsoft.com/office/officeart/2008/layout/HorizontalMultiLevelHierarchy"/>
    <dgm:cxn modelId="{A0EC1EED-50EE-4BEF-8DDB-8FA2A9C5D274}" type="presParOf" srcId="{B35B95C6-461E-4FA5-892C-0263005ABA38}" destId="{01911C06-0A36-43EF-B8D5-0F0DBBC21F23}" srcOrd="0" destOrd="0" presId="urn:microsoft.com/office/officeart/2008/layout/HorizontalMultiLevelHierarchy"/>
    <dgm:cxn modelId="{34E07775-5D05-41F9-8FC0-E09849966BB8}" type="presParOf" srcId="{A434CAB1-C6DD-4A25-BDC1-7902FFC40A0D}" destId="{CDEEC745-4266-4F5A-A33F-A2D6EA38EEF9}" srcOrd="3" destOrd="0" presId="urn:microsoft.com/office/officeart/2008/layout/HorizontalMultiLevelHierarchy"/>
    <dgm:cxn modelId="{4D89D893-7D0C-443B-B8D0-43FB44182491}" type="presParOf" srcId="{CDEEC745-4266-4F5A-A33F-A2D6EA38EEF9}" destId="{A096196C-49A9-4D7E-A1B2-2371421FDEE3}" srcOrd="0" destOrd="0" presId="urn:microsoft.com/office/officeart/2008/layout/HorizontalMultiLevelHierarchy"/>
    <dgm:cxn modelId="{38C217CF-9239-458C-A11E-0088586A0B32}" type="presParOf" srcId="{CDEEC745-4266-4F5A-A33F-A2D6EA38EEF9}" destId="{39484582-0598-430A-AFD9-59EDFC031C37}" srcOrd="1" destOrd="0" presId="urn:microsoft.com/office/officeart/2008/layout/HorizontalMultiLevelHierarchy"/>
    <dgm:cxn modelId="{559844B1-CF1C-4554-9405-099DECB622C2}" type="presParOf" srcId="{A434CAB1-C6DD-4A25-BDC1-7902FFC40A0D}" destId="{4521BEEE-190C-4015-9731-A26E5A91B688}" srcOrd="4" destOrd="0" presId="urn:microsoft.com/office/officeart/2008/layout/HorizontalMultiLevelHierarchy"/>
    <dgm:cxn modelId="{5E816E1C-E61F-4D09-A71D-0F7A865E65B7}" type="presParOf" srcId="{4521BEEE-190C-4015-9731-A26E5A91B688}" destId="{70577B46-A112-4BAD-9807-623AB6C02622}" srcOrd="0" destOrd="0" presId="urn:microsoft.com/office/officeart/2008/layout/HorizontalMultiLevelHierarchy"/>
    <dgm:cxn modelId="{CDAC8D66-1808-4B0E-8CF2-02EDC0BA29FF}" type="presParOf" srcId="{A434CAB1-C6DD-4A25-BDC1-7902FFC40A0D}" destId="{A9772319-EA39-4841-A404-18969A5BDDE6}" srcOrd="5" destOrd="0" presId="urn:microsoft.com/office/officeart/2008/layout/HorizontalMultiLevelHierarchy"/>
    <dgm:cxn modelId="{0414E1B9-E8B8-4D69-B9CE-BA74820D5E70}" type="presParOf" srcId="{A9772319-EA39-4841-A404-18969A5BDDE6}" destId="{5D328CAE-5146-45E4-A7D1-2BD1528A91ED}" srcOrd="0" destOrd="0" presId="urn:microsoft.com/office/officeart/2008/layout/HorizontalMultiLevelHierarchy"/>
    <dgm:cxn modelId="{01DD660C-18EE-463C-BEF7-2945CE67A652}" type="presParOf" srcId="{A9772319-EA39-4841-A404-18969A5BDDE6}" destId="{2199845B-4B9B-4647-A731-E6976721CA7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38756E-38D5-4F52-BF76-1E00EBB379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5FAE54C-DAD2-4046-8D13-E11F03D0723E}">
      <dgm:prSet phldrT="[Text]" custT="1"/>
      <dgm:spPr/>
      <dgm:t>
        <a:bodyPr/>
        <a:lstStyle/>
        <a:p>
          <a:r>
            <a:rPr lang="de-DE" sz="2800" dirty="0"/>
            <a:t>Bauausschuss</a:t>
          </a:r>
        </a:p>
      </dgm:t>
    </dgm:pt>
    <dgm:pt modelId="{63C599CF-10A5-46CF-B683-9B5275FE57E2}" type="parTrans" cxnId="{9CEF6197-1942-48EB-8A30-0AEC41C76164}">
      <dgm:prSet/>
      <dgm:spPr/>
      <dgm:t>
        <a:bodyPr/>
        <a:lstStyle/>
        <a:p>
          <a:endParaRPr lang="de-DE"/>
        </a:p>
      </dgm:t>
    </dgm:pt>
    <dgm:pt modelId="{F56218F0-A044-4579-B7A8-46D40ED999C3}" type="sibTrans" cxnId="{9CEF6197-1942-48EB-8A30-0AEC41C76164}">
      <dgm:prSet/>
      <dgm:spPr/>
      <dgm:t>
        <a:bodyPr/>
        <a:lstStyle/>
        <a:p>
          <a:endParaRPr lang="de-DE"/>
        </a:p>
      </dgm:t>
    </dgm:pt>
    <dgm:pt modelId="{7B1D93BC-7AE5-4133-B23F-329EA73942BA}">
      <dgm:prSet phldrT="[Text]" custT="1"/>
      <dgm:spPr/>
      <dgm:t>
        <a:bodyPr/>
        <a:lstStyle/>
        <a:p>
          <a:r>
            <a:rPr lang="de-DE" sz="2000" dirty="0"/>
            <a:t>3 Mitglieder des GKGR </a:t>
          </a:r>
        </a:p>
      </dgm:t>
    </dgm:pt>
    <dgm:pt modelId="{817D4E4F-A35D-471D-8A88-BFED61C7C337}" type="parTrans" cxnId="{E0F8639C-50DB-4A0B-B784-0E883B741502}">
      <dgm:prSet/>
      <dgm:spPr/>
      <dgm:t>
        <a:bodyPr/>
        <a:lstStyle/>
        <a:p>
          <a:endParaRPr lang="de-DE" dirty="0"/>
        </a:p>
      </dgm:t>
    </dgm:pt>
    <dgm:pt modelId="{637BBD19-4D24-4644-A790-95D78E963085}" type="sibTrans" cxnId="{E0F8639C-50DB-4A0B-B784-0E883B741502}">
      <dgm:prSet/>
      <dgm:spPr/>
      <dgm:t>
        <a:bodyPr/>
        <a:lstStyle/>
        <a:p>
          <a:endParaRPr lang="de-DE"/>
        </a:p>
      </dgm:t>
    </dgm:pt>
    <dgm:pt modelId="{2B6FDAB5-B656-4AF6-BC09-6915154B88E8}">
      <dgm:prSet phldrT="[Text]" custT="1"/>
      <dgm:spPr/>
      <dgm:t>
        <a:bodyPr/>
        <a:lstStyle/>
        <a:p>
          <a:r>
            <a:rPr lang="de-DE" sz="2000" dirty="0"/>
            <a:t>Kirchenpfleger/in</a:t>
          </a:r>
        </a:p>
      </dgm:t>
    </dgm:pt>
    <dgm:pt modelId="{3D732464-CD6C-4B4A-855D-FE7F36D646F8}" type="parTrans" cxnId="{6ACBFC07-EE50-41A6-B183-A46D6A242FC1}">
      <dgm:prSet/>
      <dgm:spPr/>
      <dgm:t>
        <a:bodyPr/>
        <a:lstStyle/>
        <a:p>
          <a:endParaRPr lang="de-DE" dirty="0"/>
        </a:p>
      </dgm:t>
    </dgm:pt>
    <dgm:pt modelId="{4590DD05-4403-49A3-A648-902454BA5600}" type="sibTrans" cxnId="{6ACBFC07-EE50-41A6-B183-A46D6A242FC1}">
      <dgm:prSet/>
      <dgm:spPr/>
      <dgm:t>
        <a:bodyPr/>
        <a:lstStyle/>
        <a:p>
          <a:endParaRPr lang="de-DE"/>
        </a:p>
      </dgm:t>
    </dgm:pt>
    <dgm:pt modelId="{8C8E7DDA-13C2-4ABA-BF5E-0B96B785C8B8}">
      <dgm:prSet phldrT="[Text]" custT="1"/>
      <dgm:spPr/>
      <dgm:t>
        <a:bodyPr/>
        <a:lstStyle/>
        <a:p>
          <a:r>
            <a:rPr lang="de-DE" sz="2000" dirty="0"/>
            <a:t>2 Mitglieder </a:t>
          </a:r>
        </a:p>
        <a:p>
          <a:r>
            <a:rPr lang="de-DE" sz="2000" dirty="0"/>
            <a:t>(je nach BM aus TeilKG)</a:t>
          </a:r>
        </a:p>
      </dgm:t>
    </dgm:pt>
    <dgm:pt modelId="{2942F7FF-00F4-4E23-BCF1-15A91DB031B6}" type="parTrans" cxnId="{A8321B12-3C25-49D3-8880-CC453458C9EA}">
      <dgm:prSet/>
      <dgm:spPr/>
      <dgm:t>
        <a:bodyPr/>
        <a:lstStyle/>
        <a:p>
          <a:endParaRPr lang="de-DE" dirty="0"/>
        </a:p>
      </dgm:t>
    </dgm:pt>
    <dgm:pt modelId="{03C78D6F-316D-44E1-AD7D-43BDD6235B81}" type="sibTrans" cxnId="{A8321B12-3C25-49D3-8880-CC453458C9EA}">
      <dgm:prSet/>
      <dgm:spPr/>
      <dgm:t>
        <a:bodyPr/>
        <a:lstStyle/>
        <a:p>
          <a:endParaRPr lang="de-DE"/>
        </a:p>
      </dgm:t>
    </dgm:pt>
    <dgm:pt modelId="{C2467482-C161-40A3-BDC7-BCB12C7E6508}" type="pres">
      <dgm:prSet presAssocID="{2638756E-38D5-4F52-BF76-1E00EBB379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8F05C4-1F00-4F10-B7F5-E692C1DE63EB}" type="pres">
      <dgm:prSet presAssocID="{A5FAE54C-DAD2-4046-8D13-E11F03D0723E}" presName="root1" presStyleCnt="0"/>
      <dgm:spPr/>
    </dgm:pt>
    <dgm:pt modelId="{55016EDA-8B7A-4030-96FD-5450665A0C76}" type="pres">
      <dgm:prSet presAssocID="{A5FAE54C-DAD2-4046-8D13-E11F03D0723E}" presName="LevelOneTextNode" presStyleLbl="node0" presStyleIdx="0" presStyleCnt="1" custAng="5400000" custScaleX="230684" custScaleY="62989" custLinFactNeighborX="-96147" custLinFactNeighborY="50">
        <dgm:presLayoutVars>
          <dgm:chPref val="3"/>
        </dgm:presLayoutVars>
      </dgm:prSet>
      <dgm:spPr/>
    </dgm:pt>
    <dgm:pt modelId="{A434CAB1-C6DD-4A25-BDC1-7902FFC40A0D}" type="pres">
      <dgm:prSet presAssocID="{A5FAE54C-DAD2-4046-8D13-E11F03D0723E}" presName="level2hierChild" presStyleCnt="0"/>
      <dgm:spPr/>
    </dgm:pt>
    <dgm:pt modelId="{E301819C-1C79-46ED-AC9D-67ADAB25E646}" type="pres">
      <dgm:prSet presAssocID="{817D4E4F-A35D-471D-8A88-BFED61C7C337}" presName="conn2-1" presStyleLbl="parChTrans1D2" presStyleIdx="0" presStyleCnt="3"/>
      <dgm:spPr/>
    </dgm:pt>
    <dgm:pt modelId="{3F073D21-E953-4DCA-AB25-77B7FE8FCE4F}" type="pres">
      <dgm:prSet presAssocID="{817D4E4F-A35D-471D-8A88-BFED61C7C337}" presName="connTx" presStyleLbl="parChTrans1D2" presStyleIdx="0" presStyleCnt="3"/>
      <dgm:spPr/>
    </dgm:pt>
    <dgm:pt modelId="{35CEB694-BC7A-4D97-9DCA-B3CF90972CEB}" type="pres">
      <dgm:prSet presAssocID="{7B1D93BC-7AE5-4133-B23F-329EA73942BA}" presName="root2" presStyleCnt="0"/>
      <dgm:spPr/>
    </dgm:pt>
    <dgm:pt modelId="{E6DC9230-6DC4-4776-899A-14C67572258A}" type="pres">
      <dgm:prSet presAssocID="{7B1D93BC-7AE5-4133-B23F-329EA73942BA}" presName="LevelTwoTextNode" presStyleLbl="node2" presStyleIdx="0" presStyleCnt="3">
        <dgm:presLayoutVars>
          <dgm:chPref val="3"/>
        </dgm:presLayoutVars>
      </dgm:prSet>
      <dgm:spPr/>
    </dgm:pt>
    <dgm:pt modelId="{D268C13D-0025-4412-8148-96B58CE98964}" type="pres">
      <dgm:prSet presAssocID="{7B1D93BC-7AE5-4133-B23F-329EA73942BA}" presName="level3hierChild" presStyleCnt="0"/>
      <dgm:spPr/>
    </dgm:pt>
    <dgm:pt modelId="{B35B95C6-461E-4FA5-892C-0263005ABA38}" type="pres">
      <dgm:prSet presAssocID="{3D732464-CD6C-4B4A-855D-FE7F36D646F8}" presName="conn2-1" presStyleLbl="parChTrans1D2" presStyleIdx="1" presStyleCnt="3"/>
      <dgm:spPr/>
    </dgm:pt>
    <dgm:pt modelId="{01911C06-0A36-43EF-B8D5-0F0DBBC21F23}" type="pres">
      <dgm:prSet presAssocID="{3D732464-CD6C-4B4A-855D-FE7F36D646F8}" presName="connTx" presStyleLbl="parChTrans1D2" presStyleIdx="1" presStyleCnt="3"/>
      <dgm:spPr/>
    </dgm:pt>
    <dgm:pt modelId="{CDEEC745-4266-4F5A-A33F-A2D6EA38EEF9}" type="pres">
      <dgm:prSet presAssocID="{2B6FDAB5-B656-4AF6-BC09-6915154B88E8}" presName="root2" presStyleCnt="0"/>
      <dgm:spPr/>
    </dgm:pt>
    <dgm:pt modelId="{A096196C-49A9-4D7E-A1B2-2371421FDEE3}" type="pres">
      <dgm:prSet presAssocID="{2B6FDAB5-B656-4AF6-BC09-6915154B88E8}" presName="LevelTwoTextNode" presStyleLbl="node2" presStyleIdx="1" presStyleCnt="3">
        <dgm:presLayoutVars>
          <dgm:chPref val="3"/>
        </dgm:presLayoutVars>
      </dgm:prSet>
      <dgm:spPr/>
    </dgm:pt>
    <dgm:pt modelId="{39484582-0598-430A-AFD9-59EDFC031C37}" type="pres">
      <dgm:prSet presAssocID="{2B6FDAB5-B656-4AF6-BC09-6915154B88E8}" presName="level3hierChild" presStyleCnt="0"/>
      <dgm:spPr/>
    </dgm:pt>
    <dgm:pt modelId="{4521BEEE-190C-4015-9731-A26E5A91B688}" type="pres">
      <dgm:prSet presAssocID="{2942F7FF-00F4-4E23-BCF1-15A91DB031B6}" presName="conn2-1" presStyleLbl="parChTrans1D2" presStyleIdx="2" presStyleCnt="3"/>
      <dgm:spPr/>
    </dgm:pt>
    <dgm:pt modelId="{70577B46-A112-4BAD-9807-623AB6C02622}" type="pres">
      <dgm:prSet presAssocID="{2942F7FF-00F4-4E23-BCF1-15A91DB031B6}" presName="connTx" presStyleLbl="parChTrans1D2" presStyleIdx="2" presStyleCnt="3"/>
      <dgm:spPr/>
    </dgm:pt>
    <dgm:pt modelId="{A9772319-EA39-4841-A404-18969A5BDDE6}" type="pres">
      <dgm:prSet presAssocID="{8C8E7DDA-13C2-4ABA-BF5E-0B96B785C8B8}" presName="root2" presStyleCnt="0"/>
      <dgm:spPr/>
    </dgm:pt>
    <dgm:pt modelId="{5D328CAE-5146-45E4-A7D1-2BD1528A91ED}" type="pres">
      <dgm:prSet presAssocID="{8C8E7DDA-13C2-4ABA-BF5E-0B96B785C8B8}" presName="LevelTwoTextNode" presStyleLbl="node2" presStyleIdx="2" presStyleCnt="3">
        <dgm:presLayoutVars>
          <dgm:chPref val="3"/>
        </dgm:presLayoutVars>
      </dgm:prSet>
      <dgm:spPr/>
    </dgm:pt>
    <dgm:pt modelId="{2199845B-4B9B-4647-A731-E6976721CA74}" type="pres">
      <dgm:prSet presAssocID="{8C8E7DDA-13C2-4ABA-BF5E-0B96B785C8B8}" presName="level3hierChild" presStyleCnt="0"/>
      <dgm:spPr/>
    </dgm:pt>
  </dgm:ptLst>
  <dgm:cxnLst>
    <dgm:cxn modelId="{5F076F05-573E-45C7-83F0-AF78A5D0BA00}" type="presOf" srcId="{3D732464-CD6C-4B4A-855D-FE7F36D646F8}" destId="{B35B95C6-461E-4FA5-892C-0263005ABA38}" srcOrd="0" destOrd="0" presId="urn:microsoft.com/office/officeart/2008/layout/HorizontalMultiLevelHierarchy"/>
    <dgm:cxn modelId="{6ACBFC07-EE50-41A6-B183-A46D6A242FC1}" srcId="{A5FAE54C-DAD2-4046-8D13-E11F03D0723E}" destId="{2B6FDAB5-B656-4AF6-BC09-6915154B88E8}" srcOrd="1" destOrd="0" parTransId="{3D732464-CD6C-4B4A-855D-FE7F36D646F8}" sibTransId="{4590DD05-4403-49A3-A648-902454BA5600}"/>
    <dgm:cxn modelId="{A8321B12-3C25-49D3-8880-CC453458C9EA}" srcId="{A5FAE54C-DAD2-4046-8D13-E11F03D0723E}" destId="{8C8E7DDA-13C2-4ABA-BF5E-0B96B785C8B8}" srcOrd="2" destOrd="0" parTransId="{2942F7FF-00F4-4E23-BCF1-15A91DB031B6}" sibTransId="{03C78D6F-316D-44E1-AD7D-43BDD6235B81}"/>
    <dgm:cxn modelId="{CEC6A91B-9BB6-4CFC-B412-4C9787BD04C8}" type="presOf" srcId="{2942F7FF-00F4-4E23-BCF1-15A91DB031B6}" destId="{70577B46-A112-4BAD-9807-623AB6C02622}" srcOrd="1" destOrd="0" presId="urn:microsoft.com/office/officeart/2008/layout/HorizontalMultiLevelHierarchy"/>
    <dgm:cxn modelId="{555A4365-3126-4CA9-9DBA-6D69AD3B200D}" type="presOf" srcId="{3D732464-CD6C-4B4A-855D-FE7F36D646F8}" destId="{01911C06-0A36-43EF-B8D5-0F0DBBC21F23}" srcOrd="1" destOrd="0" presId="urn:microsoft.com/office/officeart/2008/layout/HorizontalMultiLevelHierarchy"/>
    <dgm:cxn modelId="{F5010C53-7FE2-4DBB-8534-66EF0B1EC69D}" type="presOf" srcId="{817D4E4F-A35D-471D-8A88-BFED61C7C337}" destId="{3F073D21-E953-4DCA-AB25-77B7FE8FCE4F}" srcOrd="1" destOrd="0" presId="urn:microsoft.com/office/officeart/2008/layout/HorizontalMultiLevelHierarchy"/>
    <dgm:cxn modelId="{9CEF6197-1942-48EB-8A30-0AEC41C76164}" srcId="{2638756E-38D5-4F52-BF76-1E00EBB379D6}" destId="{A5FAE54C-DAD2-4046-8D13-E11F03D0723E}" srcOrd="0" destOrd="0" parTransId="{63C599CF-10A5-46CF-B683-9B5275FE57E2}" sibTransId="{F56218F0-A044-4579-B7A8-46D40ED999C3}"/>
    <dgm:cxn modelId="{E0F8639C-50DB-4A0B-B784-0E883B741502}" srcId="{A5FAE54C-DAD2-4046-8D13-E11F03D0723E}" destId="{7B1D93BC-7AE5-4133-B23F-329EA73942BA}" srcOrd="0" destOrd="0" parTransId="{817D4E4F-A35D-471D-8A88-BFED61C7C337}" sibTransId="{637BBD19-4D24-4644-A790-95D78E963085}"/>
    <dgm:cxn modelId="{6BDB5F9F-A325-46F6-9A77-25925013FE57}" type="presOf" srcId="{2B6FDAB5-B656-4AF6-BC09-6915154B88E8}" destId="{A096196C-49A9-4D7E-A1B2-2371421FDEE3}" srcOrd="0" destOrd="0" presId="urn:microsoft.com/office/officeart/2008/layout/HorizontalMultiLevelHierarchy"/>
    <dgm:cxn modelId="{A77ABFB7-40A0-438F-BCA3-7E9271097293}" type="presOf" srcId="{2942F7FF-00F4-4E23-BCF1-15A91DB031B6}" destId="{4521BEEE-190C-4015-9731-A26E5A91B688}" srcOrd="0" destOrd="0" presId="urn:microsoft.com/office/officeart/2008/layout/HorizontalMultiLevelHierarchy"/>
    <dgm:cxn modelId="{B7960ED7-620A-4711-B358-CA404D7B99D6}" type="presOf" srcId="{7B1D93BC-7AE5-4133-B23F-329EA73942BA}" destId="{E6DC9230-6DC4-4776-899A-14C67572258A}" srcOrd="0" destOrd="0" presId="urn:microsoft.com/office/officeart/2008/layout/HorizontalMultiLevelHierarchy"/>
    <dgm:cxn modelId="{C801F7DB-E801-4899-9226-D7E9F7E83F79}" type="presOf" srcId="{2638756E-38D5-4F52-BF76-1E00EBB379D6}" destId="{C2467482-C161-40A3-BDC7-BCB12C7E6508}" srcOrd="0" destOrd="0" presId="urn:microsoft.com/office/officeart/2008/layout/HorizontalMultiLevelHierarchy"/>
    <dgm:cxn modelId="{5AE87EE5-A09A-490A-BE01-73783F94B95D}" type="presOf" srcId="{8C8E7DDA-13C2-4ABA-BF5E-0B96B785C8B8}" destId="{5D328CAE-5146-45E4-A7D1-2BD1528A91ED}" srcOrd="0" destOrd="0" presId="urn:microsoft.com/office/officeart/2008/layout/HorizontalMultiLevelHierarchy"/>
    <dgm:cxn modelId="{8AE488F2-B3CD-4361-961D-0EABE1C55C72}" type="presOf" srcId="{A5FAE54C-DAD2-4046-8D13-E11F03D0723E}" destId="{55016EDA-8B7A-4030-96FD-5450665A0C76}" srcOrd="0" destOrd="0" presId="urn:microsoft.com/office/officeart/2008/layout/HorizontalMultiLevelHierarchy"/>
    <dgm:cxn modelId="{1724E5F7-C9F9-41E2-83D1-21EA9206EF63}" type="presOf" srcId="{817D4E4F-A35D-471D-8A88-BFED61C7C337}" destId="{E301819C-1C79-46ED-AC9D-67ADAB25E646}" srcOrd="0" destOrd="0" presId="urn:microsoft.com/office/officeart/2008/layout/HorizontalMultiLevelHierarchy"/>
    <dgm:cxn modelId="{9521D095-C5D3-44CF-8C70-6C3D30109F96}" type="presParOf" srcId="{C2467482-C161-40A3-BDC7-BCB12C7E6508}" destId="{0B8F05C4-1F00-4F10-B7F5-E692C1DE63EB}" srcOrd="0" destOrd="0" presId="urn:microsoft.com/office/officeart/2008/layout/HorizontalMultiLevelHierarchy"/>
    <dgm:cxn modelId="{432D1D6B-4511-4522-8670-346F30468086}" type="presParOf" srcId="{0B8F05C4-1F00-4F10-B7F5-E692C1DE63EB}" destId="{55016EDA-8B7A-4030-96FD-5450665A0C76}" srcOrd="0" destOrd="0" presId="urn:microsoft.com/office/officeart/2008/layout/HorizontalMultiLevelHierarchy"/>
    <dgm:cxn modelId="{3D9B5F6E-38AF-4285-9809-4322C9D3793C}" type="presParOf" srcId="{0B8F05C4-1F00-4F10-B7F5-E692C1DE63EB}" destId="{A434CAB1-C6DD-4A25-BDC1-7902FFC40A0D}" srcOrd="1" destOrd="0" presId="urn:microsoft.com/office/officeart/2008/layout/HorizontalMultiLevelHierarchy"/>
    <dgm:cxn modelId="{F3575653-28B4-4833-B544-1F563018A1D7}" type="presParOf" srcId="{A434CAB1-C6DD-4A25-BDC1-7902FFC40A0D}" destId="{E301819C-1C79-46ED-AC9D-67ADAB25E646}" srcOrd="0" destOrd="0" presId="urn:microsoft.com/office/officeart/2008/layout/HorizontalMultiLevelHierarchy"/>
    <dgm:cxn modelId="{E57061DD-0E99-45BC-9D5A-33A23ECB86C2}" type="presParOf" srcId="{E301819C-1C79-46ED-AC9D-67ADAB25E646}" destId="{3F073D21-E953-4DCA-AB25-77B7FE8FCE4F}" srcOrd="0" destOrd="0" presId="urn:microsoft.com/office/officeart/2008/layout/HorizontalMultiLevelHierarchy"/>
    <dgm:cxn modelId="{D2DBC251-275E-4BAE-8504-3AD8C8D0FC91}" type="presParOf" srcId="{A434CAB1-C6DD-4A25-BDC1-7902FFC40A0D}" destId="{35CEB694-BC7A-4D97-9DCA-B3CF90972CEB}" srcOrd="1" destOrd="0" presId="urn:microsoft.com/office/officeart/2008/layout/HorizontalMultiLevelHierarchy"/>
    <dgm:cxn modelId="{20E14417-CA47-4160-BB53-FEE761A09EB1}" type="presParOf" srcId="{35CEB694-BC7A-4D97-9DCA-B3CF90972CEB}" destId="{E6DC9230-6DC4-4776-899A-14C67572258A}" srcOrd="0" destOrd="0" presId="urn:microsoft.com/office/officeart/2008/layout/HorizontalMultiLevelHierarchy"/>
    <dgm:cxn modelId="{672FB43C-3BA6-42CC-A7DE-EE08B696EAEE}" type="presParOf" srcId="{35CEB694-BC7A-4D97-9DCA-B3CF90972CEB}" destId="{D268C13D-0025-4412-8148-96B58CE98964}" srcOrd="1" destOrd="0" presId="urn:microsoft.com/office/officeart/2008/layout/HorizontalMultiLevelHierarchy"/>
    <dgm:cxn modelId="{E312F57C-341D-4D29-9423-8EC4FB56F585}" type="presParOf" srcId="{A434CAB1-C6DD-4A25-BDC1-7902FFC40A0D}" destId="{B35B95C6-461E-4FA5-892C-0263005ABA38}" srcOrd="2" destOrd="0" presId="urn:microsoft.com/office/officeart/2008/layout/HorizontalMultiLevelHierarchy"/>
    <dgm:cxn modelId="{4DAF2CBA-43DA-4635-ABF6-E2080222FEFA}" type="presParOf" srcId="{B35B95C6-461E-4FA5-892C-0263005ABA38}" destId="{01911C06-0A36-43EF-B8D5-0F0DBBC21F23}" srcOrd="0" destOrd="0" presId="urn:microsoft.com/office/officeart/2008/layout/HorizontalMultiLevelHierarchy"/>
    <dgm:cxn modelId="{53415397-8211-4613-9C4B-73CB71BD4856}" type="presParOf" srcId="{A434CAB1-C6DD-4A25-BDC1-7902FFC40A0D}" destId="{CDEEC745-4266-4F5A-A33F-A2D6EA38EEF9}" srcOrd="3" destOrd="0" presId="urn:microsoft.com/office/officeart/2008/layout/HorizontalMultiLevelHierarchy"/>
    <dgm:cxn modelId="{2F95DFA9-EC7B-4AD5-8A1C-04C91C914880}" type="presParOf" srcId="{CDEEC745-4266-4F5A-A33F-A2D6EA38EEF9}" destId="{A096196C-49A9-4D7E-A1B2-2371421FDEE3}" srcOrd="0" destOrd="0" presId="urn:microsoft.com/office/officeart/2008/layout/HorizontalMultiLevelHierarchy"/>
    <dgm:cxn modelId="{16E0F025-52AB-4BD3-A4FE-631C34B1C70D}" type="presParOf" srcId="{CDEEC745-4266-4F5A-A33F-A2D6EA38EEF9}" destId="{39484582-0598-430A-AFD9-59EDFC031C37}" srcOrd="1" destOrd="0" presId="urn:microsoft.com/office/officeart/2008/layout/HorizontalMultiLevelHierarchy"/>
    <dgm:cxn modelId="{F3154927-ED05-45D4-9F8D-6F969D861D84}" type="presParOf" srcId="{A434CAB1-C6DD-4A25-BDC1-7902FFC40A0D}" destId="{4521BEEE-190C-4015-9731-A26E5A91B688}" srcOrd="4" destOrd="0" presId="urn:microsoft.com/office/officeart/2008/layout/HorizontalMultiLevelHierarchy"/>
    <dgm:cxn modelId="{8F44ADC5-1D3B-4840-9EDB-603F9E145C7C}" type="presParOf" srcId="{4521BEEE-190C-4015-9731-A26E5A91B688}" destId="{70577B46-A112-4BAD-9807-623AB6C02622}" srcOrd="0" destOrd="0" presId="urn:microsoft.com/office/officeart/2008/layout/HorizontalMultiLevelHierarchy"/>
    <dgm:cxn modelId="{774ACBA0-24CC-4E02-B9B8-FE8958FEA1FC}" type="presParOf" srcId="{A434CAB1-C6DD-4A25-BDC1-7902FFC40A0D}" destId="{A9772319-EA39-4841-A404-18969A5BDDE6}" srcOrd="5" destOrd="0" presId="urn:microsoft.com/office/officeart/2008/layout/HorizontalMultiLevelHierarchy"/>
    <dgm:cxn modelId="{DD8C04AF-CAEF-4208-B6D1-571B02FFA1A9}" type="presParOf" srcId="{A9772319-EA39-4841-A404-18969A5BDDE6}" destId="{5D328CAE-5146-45E4-A7D1-2BD1528A91ED}" srcOrd="0" destOrd="0" presId="urn:microsoft.com/office/officeart/2008/layout/HorizontalMultiLevelHierarchy"/>
    <dgm:cxn modelId="{68C3B808-50C4-434D-8257-6C98DA0321EA}" type="presParOf" srcId="{A9772319-EA39-4841-A404-18969A5BDDE6}" destId="{2199845B-4B9B-4647-A731-E6976721CA7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2DBA9-5B50-420A-868E-2AD691E95A8D}">
      <dsp:nvSpPr>
        <dsp:cNvPr id="0" name=""/>
        <dsp:cNvSpPr/>
      </dsp:nvSpPr>
      <dsp:spPr>
        <a:xfrm>
          <a:off x="2680233" y="2491195"/>
          <a:ext cx="2116804" cy="21168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GKGR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(20)</a:t>
          </a:r>
        </a:p>
      </dsp:txBody>
      <dsp:txXfrm>
        <a:off x="2990232" y="2801194"/>
        <a:ext cx="1496806" cy="1496806"/>
      </dsp:txXfrm>
    </dsp:sp>
    <dsp:sp modelId="{787E7D39-6647-46F4-BF5F-D648B9E2350F}">
      <dsp:nvSpPr>
        <dsp:cNvPr id="0" name=""/>
        <dsp:cNvSpPr/>
      </dsp:nvSpPr>
      <dsp:spPr>
        <a:xfrm rot="10400748">
          <a:off x="589436" y="3564375"/>
          <a:ext cx="1989611" cy="4731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4BDDD-E147-4C99-8B9A-AE575F113FFC}">
      <dsp:nvSpPr>
        <dsp:cNvPr id="0" name=""/>
        <dsp:cNvSpPr/>
      </dsp:nvSpPr>
      <dsp:spPr>
        <a:xfrm>
          <a:off x="-165259" y="3325810"/>
          <a:ext cx="1522795" cy="118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Kraft Amtes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50" kern="1200" dirty="0"/>
            <a:t>Dekan,                          Vorsitzende(r), </a:t>
          </a:r>
          <a:r>
            <a:rPr lang="de-DE" sz="1200" kern="1200" dirty="0"/>
            <a:t>Kirchenpfleger</a:t>
          </a:r>
          <a:r>
            <a:rPr lang="de-DE" sz="1050" kern="1200" dirty="0"/>
            <a:t>(in), Studentenpfarrer(in)</a:t>
          </a:r>
        </a:p>
      </dsp:txBody>
      <dsp:txXfrm>
        <a:off x="-130675" y="3360394"/>
        <a:ext cx="1453627" cy="1111631"/>
      </dsp:txXfrm>
    </dsp:sp>
    <dsp:sp modelId="{636C6516-771B-44ED-A311-9C2B4B4FD397}">
      <dsp:nvSpPr>
        <dsp:cNvPr id="0" name=""/>
        <dsp:cNvSpPr/>
      </dsp:nvSpPr>
      <dsp:spPr>
        <a:xfrm rot="11890316">
          <a:off x="687683" y="2637381"/>
          <a:ext cx="1985069" cy="4731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F3657-A3DE-4397-AB74-F5AE8F0F2679}">
      <dsp:nvSpPr>
        <dsp:cNvPr id="0" name=""/>
        <dsp:cNvSpPr/>
      </dsp:nvSpPr>
      <dsp:spPr>
        <a:xfrm>
          <a:off x="0" y="2276844"/>
          <a:ext cx="1474372" cy="57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Stadtkirche</a:t>
          </a:r>
          <a:r>
            <a:rPr lang="de-DE" sz="11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(Pfr. + 1)</a:t>
          </a:r>
        </a:p>
      </dsp:txBody>
      <dsp:txXfrm>
        <a:off x="16844" y="2293688"/>
        <a:ext cx="1440684" cy="541423"/>
      </dsp:txXfrm>
    </dsp:sp>
    <dsp:sp modelId="{A7319CFC-F203-4B43-8DB9-AB906922C845}">
      <dsp:nvSpPr>
        <dsp:cNvPr id="0" name=""/>
        <dsp:cNvSpPr/>
      </dsp:nvSpPr>
      <dsp:spPr>
        <a:xfrm rot="13137620">
          <a:off x="763148" y="1838690"/>
          <a:ext cx="2304481" cy="4731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9A5E6-D080-4AAB-AA10-B182113CAE5C}">
      <dsp:nvSpPr>
        <dsp:cNvPr id="0" name=""/>
        <dsp:cNvSpPr/>
      </dsp:nvSpPr>
      <dsp:spPr>
        <a:xfrm>
          <a:off x="282241" y="1063185"/>
          <a:ext cx="1474372" cy="57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Friedenskirche</a:t>
          </a:r>
          <a:r>
            <a:rPr lang="de-DE" sz="1100" kern="1200" dirty="0"/>
            <a:t> (Pfr. + 2)</a:t>
          </a:r>
        </a:p>
      </dsp:txBody>
      <dsp:txXfrm>
        <a:off x="299085" y="1080029"/>
        <a:ext cx="1440684" cy="541423"/>
      </dsp:txXfrm>
    </dsp:sp>
    <dsp:sp modelId="{63AEA3C3-8BB3-44BD-9C00-2AD276AB7A8A}">
      <dsp:nvSpPr>
        <dsp:cNvPr id="0" name=""/>
        <dsp:cNvSpPr/>
      </dsp:nvSpPr>
      <dsp:spPr>
        <a:xfrm rot="14915403">
          <a:off x="1725932" y="1126730"/>
          <a:ext cx="2310923" cy="4731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19CC8-F1C0-4FFB-BAFA-A1055E9CBAD1}">
      <dsp:nvSpPr>
        <dsp:cNvPr id="0" name=""/>
        <dsp:cNvSpPr/>
      </dsp:nvSpPr>
      <dsp:spPr>
        <a:xfrm>
          <a:off x="1722419" y="8"/>
          <a:ext cx="1474372" cy="57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LB-West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(Pfr. + 2)</a:t>
          </a:r>
        </a:p>
      </dsp:txBody>
      <dsp:txXfrm>
        <a:off x="1739263" y="16852"/>
        <a:ext cx="1440684" cy="541423"/>
      </dsp:txXfrm>
    </dsp:sp>
    <dsp:sp modelId="{8591D65C-90F7-43CC-923C-9CE602420DEC}">
      <dsp:nvSpPr>
        <dsp:cNvPr id="0" name=""/>
        <dsp:cNvSpPr/>
      </dsp:nvSpPr>
      <dsp:spPr>
        <a:xfrm rot="17374432">
          <a:off x="3382263" y="1121115"/>
          <a:ext cx="2271509" cy="4731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1B303-75A2-4E5C-85A8-BB0E46B34D21}">
      <dsp:nvSpPr>
        <dsp:cNvPr id="0" name=""/>
        <dsp:cNvSpPr/>
      </dsp:nvSpPr>
      <dsp:spPr>
        <a:xfrm>
          <a:off x="3882657" y="0"/>
          <a:ext cx="2031726" cy="57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Auferstehungskirche</a:t>
          </a:r>
          <a:r>
            <a:rPr lang="de-DE" sz="11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(Pfr. +1)</a:t>
          </a:r>
        </a:p>
      </dsp:txBody>
      <dsp:txXfrm>
        <a:off x="3899501" y="16844"/>
        <a:ext cx="1998038" cy="541423"/>
      </dsp:txXfrm>
    </dsp:sp>
    <dsp:sp modelId="{E33119F1-8502-4878-B9F0-7B3F949C9D9F}">
      <dsp:nvSpPr>
        <dsp:cNvPr id="0" name=""/>
        <dsp:cNvSpPr/>
      </dsp:nvSpPr>
      <dsp:spPr>
        <a:xfrm rot="19231532">
          <a:off x="4397859" y="1830194"/>
          <a:ext cx="2282488" cy="4731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65326-C277-426D-8C9C-9A09D707A126}">
      <dsp:nvSpPr>
        <dsp:cNvPr id="0" name=""/>
        <dsp:cNvSpPr/>
      </dsp:nvSpPr>
      <dsp:spPr>
        <a:xfrm>
          <a:off x="5682853" y="1053670"/>
          <a:ext cx="1474372" cy="57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Kreuzkirche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(Pfr. + 1)</a:t>
          </a:r>
        </a:p>
      </dsp:txBody>
      <dsp:txXfrm>
        <a:off x="5699697" y="1070514"/>
        <a:ext cx="1440684" cy="541423"/>
      </dsp:txXfrm>
    </dsp:sp>
    <dsp:sp modelId="{17798694-7B8E-472E-BE3A-E21E0FD2F1DC}">
      <dsp:nvSpPr>
        <dsp:cNvPr id="0" name=""/>
        <dsp:cNvSpPr/>
      </dsp:nvSpPr>
      <dsp:spPr>
        <a:xfrm rot="20665596">
          <a:off x="4832115" y="2735053"/>
          <a:ext cx="1960688" cy="4731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EF88B-EA94-42DB-99E0-1D93B61F9F55}">
      <dsp:nvSpPr>
        <dsp:cNvPr id="0" name=""/>
        <dsp:cNvSpPr/>
      </dsp:nvSpPr>
      <dsp:spPr>
        <a:xfrm>
          <a:off x="6019626" y="2420862"/>
          <a:ext cx="1474372" cy="57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Martinskirche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(Pfr. + 1)</a:t>
          </a:r>
        </a:p>
      </dsp:txBody>
      <dsp:txXfrm>
        <a:off x="6036470" y="2437706"/>
        <a:ext cx="1440684" cy="541423"/>
      </dsp:txXfrm>
    </dsp:sp>
    <dsp:sp modelId="{5700D6B9-CDDC-4C60-96D0-C1834E978898}">
      <dsp:nvSpPr>
        <dsp:cNvPr id="0" name=""/>
        <dsp:cNvSpPr/>
      </dsp:nvSpPr>
      <dsp:spPr>
        <a:xfrm rot="529034">
          <a:off x="4890076" y="3650272"/>
          <a:ext cx="2045282" cy="4731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74D1C0-239E-425E-8FCF-38C8660340B3}">
      <dsp:nvSpPr>
        <dsp:cNvPr id="0" name=""/>
        <dsp:cNvSpPr/>
      </dsp:nvSpPr>
      <dsp:spPr>
        <a:xfrm>
          <a:off x="6186087" y="3684029"/>
          <a:ext cx="1474372" cy="719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Pflugfelden</a:t>
          </a:r>
          <a:r>
            <a:rPr lang="de-DE" sz="19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0" kern="1200" dirty="0"/>
            <a:t>(Pfr. + 1)</a:t>
          </a:r>
        </a:p>
      </dsp:txBody>
      <dsp:txXfrm>
        <a:off x="6207149" y="3705091"/>
        <a:ext cx="1432248" cy="67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2DBA9-5B50-420A-868E-2AD691E95A8D}">
      <dsp:nvSpPr>
        <dsp:cNvPr id="0" name=""/>
        <dsp:cNvSpPr/>
      </dsp:nvSpPr>
      <dsp:spPr>
        <a:xfrm>
          <a:off x="2330520" y="0"/>
          <a:ext cx="3103718" cy="2872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Gesamtkirchen- </a:t>
          </a:r>
          <a:r>
            <a:rPr lang="de-DE" sz="2400" kern="1200" dirty="0" err="1"/>
            <a:t>gemeinderat</a:t>
          </a:r>
          <a:endParaRPr lang="de-DE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(20)</a:t>
          </a:r>
        </a:p>
      </dsp:txBody>
      <dsp:txXfrm>
        <a:off x="2785049" y="420703"/>
        <a:ext cx="2194660" cy="2031335"/>
      </dsp:txXfrm>
    </dsp:sp>
    <dsp:sp modelId="{17798694-7B8E-472E-BE3A-E21E0FD2F1DC}">
      <dsp:nvSpPr>
        <dsp:cNvPr id="0" name=""/>
        <dsp:cNvSpPr/>
      </dsp:nvSpPr>
      <dsp:spPr>
        <a:xfrm rot="19001979">
          <a:off x="2391378" y="2138549"/>
          <a:ext cx="894259" cy="6971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EF88B-EA94-42DB-99E0-1D93B61F9F55}">
      <dsp:nvSpPr>
        <dsp:cNvPr id="0" name=""/>
        <dsp:cNvSpPr/>
      </dsp:nvSpPr>
      <dsp:spPr>
        <a:xfrm>
          <a:off x="143752" y="2674826"/>
          <a:ext cx="2711836" cy="1859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/>
            <a:t>Kindergarten-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 err="1"/>
            <a:t>ausschuss</a:t>
          </a:r>
          <a:r>
            <a:rPr lang="de-DE" sz="2000" b="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/>
            <a:t>(16</a:t>
          </a:r>
          <a:r>
            <a:rPr lang="de-DE" sz="2400" b="0" kern="1200" dirty="0"/>
            <a:t>)</a:t>
          </a:r>
        </a:p>
      </dsp:txBody>
      <dsp:txXfrm>
        <a:off x="198205" y="2729279"/>
        <a:ext cx="2602930" cy="1750267"/>
      </dsp:txXfrm>
    </dsp:sp>
    <dsp:sp modelId="{5700D6B9-CDDC-4C60-96D0-C1834E978898}">
      <dsp:nvSpPr>
        <dsp:cNvPr id="0" name=""/>
        <dsp:cNvSpPr/>
      </dsp:nvSpPr>
      <dsp:spPr>
        <a:xfrm rot="13196118">
          <a:off x="4714330" y="2207413"/>
          <a:ext cx="881438" cy="6971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74D1C0-239E-425E-8FCF-38C8660340B3}">
      <dsp:nvSpPr>
        <dsp:cNvPr id="0" name=""/>
        <dsp:cNvSpPr/>
      </dsp:nvSpPr>
      <dsp:spPr>
        <a:xfrm>
          <a:off x="5375357" y="2688758"/>
          <a:ext cx="2323966" cy="1859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/>
            <a:t>Bauausschuss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/>
            <a:t>(4+2)</a:t>
          </a:r>
        </a:p>
      </dsp:txBody>
      <dsp:txXfrm>
        <a:off x="5429810" y="2743211"/>
        <a:ext cx="2215060" cy="1750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8C97-3DF3-43C4-871C-A19DBD38040E}">
      <dsp:nvSpPr>
        <dsp:cNvPr id="0" name=""/>
        <dsp:cNvSpPr/>
      </dsp:nvSpPr>
      <dsp:spPr>
        <a:xfrm>
          <a:off x="2488385" y="2223796"/>
          <a:ext cx="2525729" cy="25257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>
              <a:latin typeface="+mn-lt"/>
            </a:rPr>
            <a:t>GKGR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(23)</a:t>
          </a:r>
        </a:p>
      </dsp:txBody>
      <dsp:txXfrm>
        <a:off x="2858269" y="2593680"/>
        <a:ext cx="1785961" cy="1785961"/>
      </dsp:txXfrm>
    </dsp:sp>
    <dsp:sp modelId="{45AFB197-9BDA-43F1-8D49-CF9E63573CB1}">
      <dsp:nvSpPr>
        <dsp:cNvPr id="0" name=""/>
        <dsp:cNvSpPr/>
      </dsp:nvSpPr>
      <dsp:spPr>
        <a:xfrm rot="10228215">
          <a:off x="637666" y="3623501"/>
          <a:ext cx="1778344" cy="4731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D5528-2832-4D72-AB67-628372F8AC61}">
      <dsp:nvSpPr>
        <dsp:cNvPr id="0" name=""/>
        <dsp:cNvSpPr/>
      </dsp:nvSpPr>
      <dsp:spPr>
        <a:xfrm>
          <a:off x="-258549" y="3405936"/>
          <a:ext cx="1816973" cy="1202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latin typeface="+mn-lt"/>
            </a:rPr>
            <a:t>Kraft Amtes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latin typeface="+mn-lt"/>
            </a:rPr>
            <a:t>Dekan,                            Vorsitzende(r), Kirchenpfleger(in), Studentenpfarrer(in)</a:t>
          </a:r>
        </a:p>
      </dsp:txBody>
      <dsp:txXfrm>
        <a:off x="-223322" y="3441163"/>
        <a:ext cx="1746519" cy="1132270"/>
      </dsp:txXfrm>
    </dsp:sp>
    <dsp:sp modelId="{A734582E-C44C-492B-BED0-F33FE4FE466D}">
      <dsp:nvSpPr>
        <dsp:cNvPr id="0" name=""/>
        <dsp:cNvSpPr/>
      </dsp:nvSpPr>
      <dsp:spPr>
        <a:xfrm rot="12056431">
          <a:off x="800413" y="2452718"/>
          <a:ext cx="1734382" cy="4731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5EE28-6643-46B4-B09F-7CB51A36FC27}">
      <dsp:nvSpPr>
        <dsp:cNvPr id="0" name=""/>
        <dsp:cNvSpPr/>
      </dsp:nvSpPr>
      <dsp:spPr>
        <a:xfrm>
          <a:off x="-50797" y="1649142"/>
          <a:ext cx="1816973" cy="1460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„Neue Mitte“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0" kern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Stadtkirche Friedenskirche Hoheneck , Martinskirche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(Vors. + 4)</a:t>
          </a:r>
        </a:p>
      </dsp:txBody>
      <dsp:txXfrm>
        <a:off x="-8022" y="1691917"/>
        <a:ext cx="1731423" cy="1374908"/>
      </dsp:txXfrm>
    </dsp:sp>
    <dsp:sp modelId="{7D17F8B1-E207-4E53-B7FB-E685D4A90A70}">
      <dsp:nvSpPr>
        <dsp:cNvPr id="0" name=""/>
        <dsp:cNvSpPr/>
      </dsp:nvSpPr>
      <dsp:spPr>
        <a:xfrm rot="13812618">
          <a:off x="1253639" y="1434384"/>
          <a:ext cx="1970774" cy="4731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AEEA1-316F-4244-9993-AD7C8B5D3CDC}">
      <dsp:nvSpPr>
        <dsp:cNvPr id="0" name=""/>
        <dsp:cNvSpPr/>
      </dsp:nvSpPr>
      <dsp:spPr>
        <a:xfrm>
          <a:off x="699920" y="559425"/>
          <a:ext cx="1816973" cy="708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latin typeface="+mn-lt"/>
            </a:rPr>
            <a:t>LB-West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  <a:latin typeface="+mn-lt"/>
            </a:rPr>
            <a:t>(Vors. + 2)</a:t>
          </a:r>
        </a:p>
      </dsp:txBody>
      <dsp:txXfrm>
        <a:off x="720679" y="580184"/>
        <a:ext cx="1775455" cy="667234"/>
      </dsp:txXfrm>
    </dsp:sp>
    <dsp:sp modelId="{F16520BA-FA74-4E76-AE29-33B6D5708381}">
      <dsp:nvSpPr>
        <dsp:cNvPr id="0" name=""/>
        <dsp:cNvSpPr/>
      </dsp:nvSpPr>
      <dsp:spPr>
        <a:xfrm rot="16131164">
          <a:off x="2880838" y="1064775"/>
          <a:ext cx="1653297" cy="4731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E1F3B-98B8-4AA9-94CF-458F7C589AB0}">
      <dsp:nvSpPr>
        <dsp:cNvPr id="0" name=""/>
        <dsp:cNvSpPr/>
      </dsp:nvSpPr>
      <dsp:spPr>
        <a:xfrm>
          <a:off x="2660025" y="-105006"/>
          <a:ext cx="2061821" cy="1159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Osterkirchengemeinde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kern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 </a:t>
          </a:r>
          <a:r>
            <a:rPr lang="de-DE" sz="1200" b="0" kern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Auferstehungskirche Kreuzkirche</a:t>
          </a:r>
          <a:endParaRPr lang="de-DE" sz="1400" b="0" kern="1200" dirty="0">
            <a:solidFill>
              <a:schemeClr val="accent2">
                <a:lumMod val="40000"/>
                <a:lumOff val="60000"/>
              </a:schemeClr>
            </a:solidFill>
            <a:latin typeface="+mn-lt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(Vors. +1)</a:t>
          </a:r>
        </a:p>
      </dsp:txBody>
      <dsp:txXfrm>
        <a:off x="2693994" y="-71037"/>
        <a:ext cx="1993883" cy="1091832"/>
      </dsp:txXfrm>
    </dsp:sp>
    <dsp:sp modelId="{C170A11A-FD95-41FA-AB34-038C6B56E85A}">
      <dsp:nvSpPr>
        <dsp:cNvPr id="0" name=""/>
        <dsp:cNvSpPr/>
      </dsp:nvSpPr>
      <dsp:spPr>
        <a:xfrm rot="18830476">
          <a:off x="4425264" y="1626290"/>
          <a:ext cx="1770770" cy="4731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42A3B-C146-4651-B804-0AD21FC79FB6}">
      <dsp:nvSpPr>
        <dsp:cNvPr id="0" name=""/>
        <dsp:cNvSpPr/>
      </dsp:nvSpPr>
      <dsp:spPr>
        <a:xfrm>
          <a:off x="5015436" y="869906"/>
          <a:ext cx="1816973" cy="708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latin typeface="+mn-lt"/>
            </a:rPr>
            <a:t>Pflugfelden</a:t>
          </a:r>
          <a:r>
            <a:rPr lang="de-DE" sz="1400" kern="1200" dirty="0">
              <a:latin typeface="+mn-lt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0" kern="1200" dirty="0">
              <a:latin typeface="+mn-lt"/>
            </a:rPr>
            <a:t>(Vors. + 1)</a:t>
          </a:r>
        </a:p>
      </dsp:txBody>
      <dsp:txXfrm>
        <a:off x="5036195" y="890665"/>
        <a:ext cx="1775455" cy="667234"/>
      </dsp:txXfrm>
    </dsp:sp>
    <dsp:sp modelId="{91E655CB-8967-47A4-814F-DB8A286BFBAA}">
      <dsp:nvSpPr>
        <dsp:cNvPr id="0" name=""/>
        <dsp:cNvSpPr/>
      </dsp:nvSpPr>
      <dsp:spPr>
        <a:xfrm rot="20193166">
          <a:off x="4928555" y="2404199"/>
          <a:ext cx="1545967" cy="4731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C7D73-E05E-473D-A861-E4C81483D860}">
      <dsp:nvSpPr>
        <dsp:cNvPr id="0" name=""/>
        <dsp:cNvSpPr/>
      </dsp:nvSpPr>
      <dsp:spPr>
        <a:xfrm>
          <a:off x="5502208" y="1978836"/>
          <a:ext cx="1816973" cy="70875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bg1">
              <a:lumMod val="9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solidFill>
                <a:schemeClr val="bg1"/>
              </a:solidFill>
              <a:latin typeface="+mn-lt"/>
            </a:rPr>
            <a:t>Oßweil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0" kern="1200" dirty="0">
              <a:solidFill>
                <a:schemeClr val="bg1"/>
              </a:solidFill>
              <a:latin typeface="+mn-lt"/>
            </a:rPr>
            <a:t>(Vors. + 2) </a:t>
          </a:r>
        </a:p>
      </dsp:txBody>
      <dsp:txXfrm>
        <a:off x="5522967" y="1999595"/>
        <a:ext cx="1775455" cy="667234"/>
      </dsp:txXfrm>
    </dsp:sp>
    <dsp:sp modelId="{7F073CBB-F2DA-4433-81C6-018F29FE30C2}">
      <dsp:nvSpPr>
        <dsp:cNvPr id="0" name=""/>
        <dsp:cNvSpPr/>
      </dsp:nvSpPr>
      <dsp:spPr>
        <a:xfrm rot="21360021">
          <a:off x="5095928" y="3103842"/>
          <a:ext cx="1493441" cy="4731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63365-048F-46BB-8447-15466C2FE30B}">
      <dsp:nvSpPr>
        <dsp:cNvPr id="0" name=""/>
        <dsp:cNvSpPr/>
      </dsp:nvSpPr>
      <dsp:spPr>
        <a:xfrm>
          <a:off x="5679064" y="2933968"/>
          <a:ext cx="1816973" cy="70875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bg1">
              <a:lumMod val="9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solidFill>
                <a:schemeClr val="bg1"/>
              </a:solidFill>
              <a:latin typeface="+mn-lt"/>
            </a:rPr>
            <a:t>Eglosheim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0" kern="1200" dirty="0">
              <a:solidFill>
                <a:schemeClr val="bg1"/>
              </a:solidFill>
              <a:latin typeface="+mn-lt"/>
            </a:rPr>
            <a:t>(Vors. +1)</a:t>
          </a:r>
        </a:p>
      </dsp:txBody>
      <dsp:txXfrm>
        <a:off x="5699823" y="2954727"/>
        <a:ext cx="1775455" cy="667234"/>
      </dsp:txXfrm>
    </dsp:sp>
    <dsp:sp modelId="{67A188DC-B3F2-4658-81E1-6CF84584BA00}">
      <dsp:nvSpPr>
        <dsp:cNvPr id="0" name=""/>
        <dsp:cNvSpPr/>
      </dsp:nvSpPr>
      <dsp:spPr>
        <a:xfrm rot="854661">
          <a:off x="5046831" y="3800252"/>
          <a:ext cx="1743289" cy="4731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35EB6-8B31-43BE-B289-1BC3E31B06A3}">
      <dsp:nvSpPr>
        <dsp:cNvPr id="0" name=""/>
        <dsp:cNvSpPr/>
      </dsp:nvSpPr>
      <dsp:spPr>
        <a:xfrm>
          <a:off x="5775365" y="3896938"/>
          <a:ext cx="1975912" cy="70875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bg1">
              <a:lumMod val="9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solidFill>
                <a:schemeClr val="bg1"/>
              </a:solidFill>
              <a:latin typeface="+mn-lt"/>
            </a:rPr>
            <a:t>Neckarweihingen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0" kern="1200" dirty="0">
              <a:solidFill>
                <a:schemeClr val="bg1"/>
              </a:solidFill>
              <a:latin typeface="+mn-lt"/>
            </a:rPr>
            <a:t>(Vors. + 1)</a:t>
          </a:r>
        </a:p>
      </dsp:txBody>
      <dsp:txXfrm>
        <a:off x="5796124" y="3917697"/>
        <a:ext cx="1934394" cy="6672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2DBA9-5B50-420A-868E-2AD691E95A8D}">
      <dsp:nvSpPr>
        <dsp:cNvPr id="0" name=""/>
        <dsp:cNvSpPr/>
      </dsp:nvSpPr>
      <dsp:spPr>
        <a:xfrm>
          <a:off x="2330520" y="0"/>
          <a:ext cx="3103718" cy="2872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Gesamtkirchen- </a:t>
          </a:r>
          <a:r>
            <a:rPr lang="de-DE" sz="2400" kern="1200" dirty="0" err="1"/>
            <a:t>gemeinderat</a:t>
          </a:r>
          <a:endParaRPr lang="de-DE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2">
                  <a:lumMod val="40000"/>
                  <a:lumOff val="60000"/>
                </a:schemeClr>
              </a:solidFill>
            </a:rPr>
            <a:t>(23)</a:t>
          </a:r>
        </a:p>
      </dsp:txBody>
      <dsp:txXfrm>
        <a:off x="2785049" y="420703"/>
        <a:ext cx="2194660" cy="2031335"/>
      </dsp:txXfrm>
    </dsp:sp>
    <dsp:sp modelId="{17798694-7B8E-472E-BE3A-E21E0FD2F1DC}">
      <dsp:nvSpPr>
        <dsp:cNvPr id="0" name=""/>
        <dsp:cNvSpPr/>
      </dsp:nvSpPr>
      <dsp:spPr>
        <a:xfrm rot="19001979">
          <a:off x="2391378" y="2138549"/>
          <a:ext cx="894259" cy="6971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EF88B-EA94-42DB-99E0-1D93B61F9F55}">
      <dsp:nvSpPr>
        <dsp:cNvPr id="0" name=""/>
        <dsp:cNvSpPr/>
      </dsp:nvSpPr>
      <dsp:spPr>
        <a:xfrm>
          <a:off x="143752" y="2674826"/>
          <a:ext cx="2711836" cy="1859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0" kern="1200" dirty="0"/>
            <a:t>Kindergarten-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0" kern="1200" dirty="0" err="1"/>
            <a:t>ausschuss</a:t>
          </a:r>
          <a:r>
            <a:rPr lang="de-DE" sz="2400" b="0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0" kern="1200" dirty="0"/>
            <a:t>(wie bisher 16)</a:t>
          </a:r>
        </a:p>
      </dsp:txBody>
      <dsp:txXfrm>
        <a:off x="198205" y="2729279"/>
        <a:ext cx="2602930" cy="1750267"/>
      </dsp:txXfrm>
    </dsp:sp>
    <dsp:sp modelId="{5700D6B9-CDDC-4C60-96D0-C1834E978898}">
      <dsp:nvSpPr>
        <dsp:cNvPr id="0" name=""/>
        <dsp:cNvSpPr/>
      </dsp:nvSpPr>
      <dsp:spPr>
        <a:xfrm rot="13196118">
          <a:off x="4714330" y="2207413"/>
          <a:ext cx="881438" cy="6971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74D1C0-239E-425E-8FCF-38C8660340B3}">
      <dsp:nvSpPr>
        <dsp:cNvPr id="0" name=""/>
        <dsp:cNvSpPr/>
      </dsp:nvSpPr>
      <dsp:spPr>
        <a:xfrm>
          <a:off x="5375357" y="2688758"/>
          <a:ext cx="2323966" cy="1859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Bauausschuss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(wie bisher 4+2)</a:t>
          </a:r>
        </a:p>
      </dsp:txBody>
      <dsp:txXfrm>
        <a:off x="5429810" y="2743211"/>
        <a:ext cx="2215060" cy="17502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1BEEE-190C-4015-9731-A26E5A91B688}">
      <dsp:nvSpPr>
        <dsp:cNvPr id="0" name=""/>
        <dsp:cNvSpPr/>
      </dsp:nvSpPr>
      <dsp:spPr>
        <a:xfrm>
          <a:off x="2210793" y="2348153"/>
          <a:ext cx="1610219" cy="1122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5109" y="0"/>
              </a:lnTo>
              <a:lnTo>
                <a:pt x="805109" y="1122200"/>
              </a:lnTo>
              <a:lnTo>
                <a:pt x="1610219" y="11222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 dirty="0"/>
        </a:p>
      </dsp:txBody>
      <dsp:txXfrm>
        <a:off x="2966836" y="2860186"/>
        <a:ext cx="98134" cy="98134"/>
      </dsp:txXfrm>
    </dsp:sp>
    <dsp:sp modelId="{B35B95C6-461E-4FA5-892C-0263005ABA38}">
      <dsp:nvSpPr>
        <dsp:cNvPr id="0" name=""/>
        <dsp:cNvSpPr/>
      </dsp:nvSpPr>
      <dsp:spPr>
        <a:xfrm>
          <a:off x="2210793" y="2302433"/>
          <a:ext cx="16102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05109" y="45720"/>
              </a:lnTo>
              <a:lnTo>
                <a:pt x="805109" y="51829"/>
              </a:lnTo>
              <a:lnTo>
                <a:pt x="1610219" y="518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 dirty="0"/>
        </a:p>
      </dsp:txBody>
      <dsp:txXfrm>
        <a:off x="2975647" y="2307897"/>
        <a:ext cx="80511" cy="80511"/>
      </dsp:txXfrm>
    </dsp:sp>
    <dsp:sp modelId="{E301819C-1C79-46ED-AC9D-67ADAB25E646}">
      <dsp:nvSpPr>
        <dsp:cNvPr id="0" name=""/>
        <dsp:cNvSpPr/>
      </dsp:nvSpPr>
      <dsp:spPr>
        <a:xfrm>
          <a:off x="2210793" y="1238170"/>
          <a:ext cx="1610219" cy="1109982"/>
        </a:xfrm>
        <a:custGeom>
          <a:avLst/>
          <a:gdLst/>
          <a:ahLst/>
          <a:cxnLst/>
          <a:rect l="0" t="0" r="0" b="0"/>
          <a:pathLst>
            <a:path>
              <a:moveTo>
                <a:pt x="0" y="1109982"/>
              </a:moveTo>
              <a:lnTo>
                <a:pt x="805109" y="1109982"/>
              </a:lnTo>
              <a:lnTo>
                <a:pt x="805109" y="0"/>
              </a:lnTo>
              <a:lnTo>
                <a:pt x="161021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 dirty="0"/>
        </a:p>
      </dsp:txBody>
      <dsp:txXfrm>
        <a:off x="2967010" y="1744268"/>
        <a:ext cx="97786" cy="97786"/>
      </dsp:txXfrm>
    </dsp:sp>
    <dsp:sp modelId="{55016EDA-8B7A-4030-96FD-5450665A0C76}">
      <dsp:nvSpPr>
        <dsp:cNvPr id="0" name=""/>
        <dsp:cNvSpPr/>
      </dsp:nvSpPr>
      <dsp:spPr>
        <a:xfrm>
          <a:off x="0" y="1470490"/>
          <a:ext cx="2666260" cy="1755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Kindergarten-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/>
            <a:t>ausschuss</a:t>
          </a:r>
          <a:endParaRPr lang="de-DE" sz="2800" kern="1200" dirty="0"/>
        </a:p>
      </dsp:txBody>
      <dsp:txXfrm>
        <a:off x="0" y="1470490"/>
        <a:ext cx="2666260" cy="1755326"/>
      </dsp:txXfrm>
    </dsp:sp>
    <dsp:sp modelId="{E6DC9230-6DC4-4776-899A-14C67572258A}">
      <dsp:nvSpPr>
        <dsp:cNvPr id="0" name=""/>
        <dsp:cNvSpPr/>
      </dsp:nvSpPr>
      <dsp:spPr>
        <a:xfrm>
          <a:off x="3821013" y="791734"/>
          <a:ext cx="2928624" cy="892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7 Mitglieder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(je TeilKG 1x)</a:t>
          </a:r>
        </a:p>
      </dsp:txBody>
      <dsp:txXfrm>
        <a:off x="3821013" y="791734"/>
        <a:ext cx="2928624" cy="892873"/>
      </dsp:txXfrm>
    </dsp:sp>
    <dsp:sp modelId="{A096196C-49A9-4D7E-A1B2-2371421FDEE3}">
      <dsp:nvSpPr>
        <dsp:cNvPr id="0" name=""/>
        <dsp:cNvSpPr/>
      </dsp:nvSpPr>
      <dsp:spPr>
        <a:xfrm>
          <a:off x="3821013" y="1907825"/>
          <a:ext cx="2928624" cy="892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2 Mitglieder kraft Amtes (Vors. GKG und Kipfl.)</a:t>
          </a:r>
        </a:p>
      </dsp:txBody>
      <dsp:txXfrm>
        <a:off x="3821013" y="1907825"/>
        <a:ext cx="2928624" cy="892873"/>
      </dsp:txXfrm>
    </dsp:sp>
    <dsp:sp modelId="{5D328CAE-5146-45E4-A7D1-2BD1528A91ED}">
      <dsp:nvSpPr>
        <dsp:cNvPr id="0" name=""/>
        <dsp:cNvSpPr/>
      </dsp:nvSpPr>
      <dsp:spPr>
        <a:xfrm>
          <a:off x="3821013" y="3023917"/>
          <a:ext cx="2928624" cy="892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7 Mitglieder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(Egl, Hoh, Oßw, Pop, </a:t>
          </a:r>
          <a:r>
            <a:rPr lang="de-DE" sz="1800" kern="1200" dirty="0" err="1"/>
            <a:t>Mögl</a:t>
          </a:r>
          <a:r>
            <a:rPr lang="de-DE" sz="1800" kern="1200" dirty="0"/>
            <a:t>, </a:t>
          </a:r>
          <a:r>
            <a:rPr lang="de-DE" sz="1800" kern="1200" dirty="0" err="1"/>
            <a:t>Kwh</a:t>
          </a:r>
          <a:r>
            <a:rPr lang="de-DE" sz="1800" kern="1200" dirty="0"/>
            <a:t>, Rems)</a:t>
          </a:r>
        </a:p>
      </dsp:txBody>
      <dsp:txXfrm>
        <a:off x="3821013" y="3023917"/>
        <a:ext cx="2928624" cy="8928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1BEEE-190C-4015-9731-A26E5A91B688}">
      <dsp:nvSpPr>
        <dsp:cNvPr id="0" name=""/>
        <dsp:cNvSpPr/>
      </dsp:nvSpPr>
      <dsp:spPr>
        <a:xfrm>
          <a:off x="2210793" y="2348153"/>
          <a:ext cx="1610219" cy="1122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5109" y="0"/>
              </a:lnTo>
              <a:lnTo>
                <a:pt x="805109" y="1122200"/>
              </a:lnTo>
              <a:lnTo>
                <a:pt x="1610219" y="11222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 dirty="0"/>
        </a:p>
      </dsp:txBody>
      <dsp:txXfrm>
        <a:off x="2966836" y="2860186"/>
        <a:ext cx="98134" cy="98134"/>
      </dsp:txXfrm>
    </dsp:sp>
    <dsp:sp modelId="{B35B95C6-461E-4FA5-892C-0263005ABA38}">
      <dsp:nvSpPr>
        <dsp:cNvPr id="0" name=""/>
        <dsp:cNvSpPr/>
      </dsp:nvSpPr>
      <dsp:spPr>
        <a:xfrm>
          <a:off x="2210793" y="2302433"/>
          <a:ext cx="16102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05109" y="45720"/>
              </a:lnTo>
              <a:lnTo>
                <a:pt x="805109" y="51829"/>
              </a:lnTo>
              <a:lnTo>
                <a:pt x="1610219" y="518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 dirty="0"/>
        </a:p>
      </dsp:txBody>
      <dsp:txXfrm>
        <a:off x="2975647" y="2307897"/>
        <a:ext cx="80511" cy="80511"/>
      </dsp:txXfrm>
    </dsp:sp>
    <dsp:sp modelId="{E301819C-1C79-46ED-AC9D-67ADAB25E646}">
      <dsp:nvSpPr>
        <dsp:cNvPr id="0" name=""/>
        <dsp:cNvSpPr/>
      </dsp:nvSpPr>
      <dsp:spPr>
        <a:xfrm>
          <a:off x="2210793" y="1238170"/>
          <a:ext cx="1610219" cy="1109982"/>
        </a:xfrm>
        <a:custGeom>
          <a:avLst/>
          <a:gdLst/>
          <a:ahLst/>
          <a:cxnLst/>
          <a:rect l="0" t="0" r="0" b="0"/>
          <a:pathLst>
            <a:path>
              <a:moveTo>
                <a:pt x="0" y="1109982"/>
              </a:moveTo>
              <a:lnTo>
                <a:pt x="805109" y="1109982"/>
              </a:lnTo>
              <a:lnTo>
                <a:pt x="805109" y="0"/>
              </a:lnTo>
              <a:lnTo>
                <a:pt x="161021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 dirty="0"/>
        </a:p>
      </dsp:txBody>
      <dsp:txXfrm>
        <a:off x="2967010" y="1744268"/>
        <a:ext cx="97786" cy="97786"/>
      </dsp:txXfrm>
    </dsp:sp>
    <dsp:sp modelId="{55016EDA-8B7A-4030-96FD-5450665A0C76}">
      <dsp:nvSpPr>
        <dsp:cNvPr id="0" name=""/>
        <dsp:cNvSpPr/>
      </dsp:nvSpPr>
      <dsp:spPr>
        <a:xfrm>
          <a:off x="0" y="1470490"/>
          <a:ext cx="2666260" cy="1755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Kindergarten-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/>
            <a:t>ausschuss</a:t>
          </a:r>
          <a:endParaRPr lang="de-DE" sz="2800" kern="1200" dirty="0"/>
        </a:p>
      </dsp:txBody>
      <dsp:txXfrm>
        <a:off x="0" y="1470490"/>
        <a:ext cx="2666260" cy="1755326"/>
      </dsp:txXfrm>
    </dsp:sp>
    <dsp:sp modelId="{E6DC9230-6DC4-4776-899A-14C67572258A}">
      <dsp:nvSpPr>
        <dsp:cNvPr id="0" name=""/>
        <dsp:cNvSpPr/>
      </dsp:nvSpPr>
      <dsp:spPr>
        <a:xfrm>
          <a:off x="3821013" y="791734"/>
          <a:ext cx="2928624" cy="892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>
              <a:solidFill>
                <a:schemeClr val="accent2">
                  <a:lumMod val="40000"/>
                  <a:lumOff val="60000"/>
                </a:schemeClr>
              </a:solidFill>
            </a:rPr>
            <a:t>10 Mitglieder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(je TeilKG 1x)</a:t>
          </a:r>
        </a:p>
      </dsp:txBody>
      <dsp:txXfrm>
        <a:off x="3821013" y="791734"/>
        <a:ext cx="2928624" cy="892873"/>
      </dsp:txXfrm>
    </dsp:sp>
    <dsp:sp modelId="{A096196C-49A9-4D7E-A1B2-2371421FDEE3}">
      <dsp:nvSpPr>
        <dsp:cNvPr id="0" name=""/>
        <dsp:cNvSpPr/>
      </dsp:nvSpPr>
      <dsp:spPr>
        <a:xfrm>
          <a:off x="3821013" y="1907825"/>
          <a:ext cx="2928624" cy="892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2 Mitglieder kraft Amtes (Vors. GKG und Kipfl.)</a:t>
          </a:r>
        </a:p>
      </dsp:txBody>
      <dsp:txXfrm>
        <a:off x="3821013" y="1907825"/>
        <a:ext cx="2928624" cy="892873"/>
      </dsp:txXfrm>
    </dsp:sp>
    <dsp:sp modelId="{5D328CAE-5146-45E4-A7D1-2BD1528A91ED}">
      <dsp:nvSpPr>
        <dsp:cNvPr id="0" name=""/>
        <dsp:cNvSpPr/>
      </dsp:nvSpPr>
      <dsp:spPr>
        <a:xfrm>
          <a:off x="3821013" y="3023917"/>
          <a:ext cx="2928624" cy="892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>
              <a:solidFill>
                <a:schemeClr val="accent2">
                  <a:lumMod val="40000"/>
                  <a:lumOff val="60000"/>
                </a:schemeClr>
              </a:solidFill>
            </a:rPr>
            <a:t>4 Mitglieder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(Pop, </a:t>
          </a:r>
          <a:r>
            <a:rPr lang="de-DE" sz="1900" kern="1200" dirty="0" err="1"/>
            <a:t>Mögl</a:t>
          </a:r>
          <a:r>
            <a:rPr lang="de-DE" sz="1900" kern="1200" dirty="0"/>
            <a:t>, </a:t>
          </a:r>
          <a:r>
            <a:rPr lang="de-DE" sz="1900" kern="1200" dirty="0" err="1"/>
            <a:t>Kwh</a:t>
          </a:r>
          <a:r>
            <a:rPr lang="de-DE" sz="1900" kern="1200" dirty="0"/>
            <a:t>, Rems)</a:t>
          </a:r>
        </a:p>
      </dsp:txBody>
      <dsp:txXfrm>
        <a:off x="3821013" y="3023917"/>
        <a:ext cx="2928624" cy="8928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1BEEE-190C-4015-9731-A26E5A91B688}">
      <dsp:nvSpPr>
        <dsp:cNvPr id="0" name=""/>
        <dsp:cNvSpPr/>
      </dsp:nvSpPr>
      <dsp:spPr>
        <a:xfrm>
          <a:off x="2525910" y="2356616"/>
          <a:ext cx="1447020" cy="111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3510" y="0"/>
              </a:lnTo>
              <a:lnTo>
                <a:pt x="723510" y="1115920"/>
              </a:lnTo>
              <a:lnTo>
                <a:pt x="1447020" y="11159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600" kern="1200" dirty="0"/>
        </a:p>
      </dsp:txBody>
      <dsp:txXfrm>
        <a:off x="3203737" y="2868893"/>
        <a:ext cx="91366" cy="91366"/>
      </dsp:txXfrm>
    </dsp:sp>
    <dsp:sp modelId="{B35B95C6-461E-4FA5-892C-0263005ABA38}">
      <dsp:nvSpPr>
        <dsp:cNvPr id="0" name=""/>
        <dsp:cNvSpPr/>
      </dsp:nvSpPr>
      <dsp:spPr>
        <a:xfrm>
          <a:off x="2525910" y="2308542"/>
          <a:ext cx="14470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074"/>
              </a:moveTo>
              <a:lnTo>
                <a:pt x="723510" y="48074"/>
              </a:lnTo>
              <a:lnTo>
                <a:pt x="723510" y="45720"/>
              </a:lnTo>
              <a:lnTo>
                <a:pt x="144702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 dirty="0"/>
        </a:p>
      </dsp:txBody>
      <dsp:txXfrm>
        <a:off x="3213245" y="2318086"/>
        <a:ext cx="72351" cy="72351"/>
      </dsp:txXfrm>
    </dsp:sp>
    <dsp:sp modelId="{E301819C-1C79-46ED-AC9D-67ADAB25E646}">
      <dsp:nvSpPr>
        <dsp:cNvPr id="0" name=""/>
        <dsp:cNvSpPr/>
      </dsp:nvSpPr>
      <dsp:spPr>
        <a:xfrm>
          <a:off x="2525910" y="1235987"/>
          <a:ext cx="1447020" cy="1120628"/>
        </a:xfrm>
        <a:custGeom>
          <a:avLst/>
          <a:gdLst/>
          <a:ahLst/>
          <a:cxnLst/>
          <a:rect l="0" t="0" r="0" b="0"/>
          <a:pathLst>
            <a:path>
              <a:moveTo>
                <a:pt x="0" y="1120628"/>
              </a:moveTo>
              <a:lnTo>
                <a:pt x="723510" y="1120628"/>
              </a:lnTo>
              <a:lnTo>
                <a:pt x="723510" y="0"/>
              </a:lnTo>
              <a:lnTo>
                <a:pt x="144702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600" kern="1200" dirty="0"/>
        </a:p>
      </dsp:txBody>
      <dsp:txXfrm>
        <a:off x="3203665" y="1750546"/>
        <a:ext cx="91510" cy="91510"/>
      </dsp:txXfrm>
    </dsp:sp>
    <dsp:sp modelId="{55016EDA-8B7A-4030-96FD-5450665A0C76}">
      <dsp:nvSpPr>
        <dsp:cNvPr id="0" name=""/>
        <dsp:cNvSpPr/>
      </dsp:nvSpPr>
      <dsp:spPr>
        <a:xfrm>
          <a:off x="11111" y="1324744"/>
          <a:ext cx="2965852" cy="2063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Bauausschuss</a:t>
          </a:r>
        </a:p>
      </dsp:txBody>
      <dsp:txXfrm>
        <a:off x="11111" y="1324744"/>
        <a:ext cx="2965852" cy="2063744"/>
      </dsp:txXfrm>
    </dsp:sp>
    <dsp:sp modelId="{E6DC9230-6DC4-4776-899A-14C67572258A}">
      <dsp:nvSpPr>
        <dsp:cNvPr id="0" name=""/>
        <dsp:cNvSpPr/>
      </dsp:nvSpPr>
      <dsp:spPr>
        <a:xfrm>
          <a:off x="3972931" y="788677"/>
          <a:ext cx="2934352" cy="894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3 Mitglieder des GKGR </a:t>
          </a:r>
        </a:p>
      </dsp:txBody>
      <dsp:txXfrm>
        <a:off x="3972931" y="788677"/>
        <a:ext cx="2934352" cy="894619"/>
      </dsp:txXfrm>
    </dsp:sp>
    <dsp:sp modelId="{A096196C-49A9-4D7E-A1B2-2371421FDEE3}">
      <dsp:nvSpPr>
        <dsp:cNvPr id="0" name=""/>
        <dsp:cNvSpPr/>
      </dsp:nvSpPr>
      <dsp:spPr>
        <a:xfrm>
          <a:off x="3972931" y="1906952"/>
          <a:ext cx="2934352" cy="894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Kirchenpfleger/in</a:t>
          </a:r>
        </a:p>
      </dsp:txBody>
      <dsp:txXfrm>
        <a:off x="3972931" y="1906952"/>
        <a:ext cx="2934352" cy="894619"/>
      </dsp:txXfrm>
    </dsp:sp>
    <dsp:sp modelId="{5D328CAE-5146-45E4-A7D1-2BD1528A91ED}">
      <dsp:nvSpPr>
        <dsp:cNvPr id="0" name=""/>
        <dsp:cNvSpPr/>
      </dsp:nvSpPr>
      <dsp:spPr>
        <a:xfrm>
          <a:off x="3972931" y="3025227"/>
          <a:ext cx="2934352" cy="894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2 Mitglieder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(je nach BM aus TeilKG)</a:t>
          </a:r>
        </a:p>
      </dsp:txBody>
      <dsp:txXfrm>
        <a:off x="3972931" y="3025227"/>
        <a:ext cx="2934352" cy="89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E9060-A032-4714-822A-FD8E87E0679F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C118C-FD6C-45F7-8145-25162A5158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90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A66BD-4E98-412D-988C-F4C3C201962E}" type="slidenum">
              <a:rPr lang="de-DE" smtClean="0"/>
              <a:t>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GKG Struktur und OS Stand 2021-07-23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34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Evangelischer Kirchenbezirk Ludwigsburg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 Kirchliche Strukturen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A3C6-FDD6-434D-870E-F54825323BE0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9944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GKG Struktur und OS Stand 2021-07-23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66BD-4E98-412D-988C-F4C3C201962E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60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GKG Struktur und OS Stand 2021-07-23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66BD-4E98-412D-988C-F4C3C201962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38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Evangelischer Kirchenbezirk Ludwigsburg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 Kirchliche Strukturen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A3C6-FDD6-434D-870E-F54825323BE0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50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Evangelischer Kirchenbezirk Ludwigsburg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 Kirchliche Strukturen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A3C6-FDD6-434D-870E-F54825323BE0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507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29 Räte</a:t>
            </a:r>
          </a:p>
          <a:p>
            <a:endParaRPr lang="de-DE" dirty="0"/>
          </a:p>
          <a:p>
            <a:r>
              <a:rPr lang="de-DE" dirty="0"/>
              <a:t>Ab 2026: 24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Evangelischer Kirchenbezirk Ludwigsburg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 Kirchliche Strukturen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A3C6-FDD6-434D-870E-F54825323BE0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50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Oßweil etc. kommen dazu</a:t>
            </a:r>
          </a:p>
          <a:p>
            <a:endParaRPr lang="de-DE" dirty="0"/>
          </a:p>
          <a:p>
            <a:r>
              <a:rPr lang="de-DE" dirty="0"/>
              <a:t>Untertitel ergänzen: bis 12/2025</a:t>
            </a:r>
          </a:p>
          <a:p>
            <a:endParaRPr lang="de-DE" dirty="0"/>
          </a:p>
          <a:p>
            <a:r>
              <a:rPr lang="de-DE" dirty="0"/>
              <a:t>Neue Folie: Untertitel: ab 01/2026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Evangelischer Kirchenbezirk Ludwigsburg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 Kirchliche Strukturen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A3C6-FDD6-434D-870E-F54825323BE0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25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29 Räte</a:t>
            </a:r>
          </a:p>
          <a:p>
            <a:endParaRPr lang="de-DE" dirty="0"/>
          </a:p>
          <a:p>
            <a:r>
              <a:rPr lang="de-DE" dirty="0"/>
              <a:t>Ab 2026: 24 </a:t>
            </a:r>
          </a:p>
          <a:p>
            <a:r>
              <a:rPr lang="de-DE" dirty="0"/>
              <a:t>Neue Mitte 5, </a:t>
            </a:r>
            <a:r>
              <a:rPr lang="de-DE" dirty="0" err="1"/>
              <a:t>KrK+AK</a:t>
            </a:r>
            <a:r>
              <a:rPr lang="de-DE" dirty="0"/>
              <a:t> 2, LB-West 2, </a:t>
            </a:r>
            <a:r>
              <a:rPr lang="de-DE" dirty="0" err="1"/>
              <a:t>Pfl</a:t>
            </a:r>
            <a:r>
              <a:rPr lang="de-DE" dirty="0"/>
              <a:t> 2, </a:t>
            </a:r>
            <a:r>
              <a:rPr lang="de-DE" dirty="0" err="1"/>
              <a:t>Oßw</a:t>
            </a:r>
            <a:r>
              <a:rPr lang="de-DE" dirty="0"/>
              <a:t> 3, </a:t>
            </a:r>
            <a:r>
              <a:rPr lang="de-DE" dirty="0" err="1"/>
              <a:t>Nwh</a:t>
            </a:r>
            <a:r>
              <a:rPr lang="de-DE" dirty="0"/>
              <a:t> 2, </a:t>
            </a:r>
            <a:r>
              <a:rPr lang="de-DE" dirty="0" err="1"/>
              <a:t>Egl</a:t>
            </a:r>
            <a:r>
              <a:rPr lang="de-DE" dirty="0"/>
              <a:t> 2, </a:t>
            </a:r>
            <a:r>
              <a:rPr lang="de-DE" dirty="0" err="1"/>
              <a:t>Grb</a:t>
            </a:r>
            <a:r>
              <a:rPr lang="de-DE" dirty="0"/>
              <a:t> 2</a:t>
            </a:r>
          </a:p>
          <a:p>
            <a:r>
              <a:rPr lang="de-DE" dirty="0"/>
              <a:t>Kraft Amt: 2 Vors, 1 Kipfl, 1 ESG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Evangelischer Kirchenbezirk Ludwigsburg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 Kirchliche Strukturen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A3C6-FDD6-434D-870E-F54825323BE0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6345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Evangelischer Kirchenbezirk Ludwigsburg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 Kirchliche Strukturen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A3C6-FDD6-434D-870E-F54825323BE0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180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Evangelischer Kirchenbezirk Ludwigsburg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 Kirchliche Strukturen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A3C6-FDD6-434D-870E-F54825323BE0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6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B808C-460E-B7C8-15EE-13B3E82E1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C06205-EDFB-D6B0-0F83-DFC1E13FC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D5C57F-0798-374B-8DB7-CE57E8D42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A0DEF8-529F-EE15-877B-A689E0834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AD4B54-8ACC-9A7A-5FD1-375E1968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57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E4120-1AEF-EDA4-C211-B9C562767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CCD28A-A424-6A0E-1FC5-A5BDE121A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0B95A2-BCEB-D6A8-3610-7D6358DB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EC0626-DF6C-2D20-B81E-8A19EAF6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3F2B5F-667A-1D35-7472-D24BBC8E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81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E45CE06-898B-14CC-82F6-286ED51AF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7C7864-1E49-2874-2A51-89B0E0C0A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F77014-C863-7F3A-CED1-F4E65B78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6B35CA-D9E1-2D30-DAF6-72BBC5B6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3E21F9-B04C-0E62-47AC-74407290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6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/>
          <p:nvPr userDrawn="1"/>
        </p:nvSpPr>
        <p:spPr>
          <a:xfrm>
            <a:off x="203200" y="4797153"/>
            <a:ext cx="11775736" cy="18832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7"/>
          <p:cNvSpPr/>
          <p:nvPr userDrawn="1"/>
        </p:nvSpPr>
        <p:spPr>
          <a:xfrm>
            <a:off x="203200" y="153924"/>
            <a:ext cx="11775736" cy="44992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FBBA77-77CE-4B82-A62F-2C06EA507174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63291-3E32-493F-A20D-CA72BBC727A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35360" y="520080"/>
            <a:ext cx="11520185" cy="1828800"/>
          </a:xfrm>
        </p:spPr>
        <p:txBody>
          <a:bodyPr/>
          <a:lstStyle>
            <a:lvl1pPr algn="ctr">
              <a:defRPr sz="4200" cap="none" spc="150" baseline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17"/>
          <a:stretch/>
        </p:blipFill>
        <p:spPr>
          <a:xfrm>
            <a:off x="4521730" y="3337942"/>
            <a:ext cx="3141743" cy="264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96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/>
          <p:nvPr userDrawn="1"/>
        </p:nvSpPr>
        <p:spPr>
          <a:xfrm>
            <a:off x="203200" y="4797153"/>
            <a:ext cx="11775736" cy="18832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7"/>
          <p:cNvSpPr/>
          <p:nvPr userDrawn="1"/>
        </p:nvSpPr>
        <p:spPr>
          <a:xfrm>
            <a:off x="203200" y="153924"/>
            <a:ext cx="11775736" cy="44992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FBBA77-77CE-4B82-A62F-2C06EA507174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63291-3E32-493F-A20D-CA72BBC727A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35360" y="520080"/>
            <a:ext cx="11520185" cy="1828800"/>
          </a:xfrm>
        </p:spPr>
        <p:txBody>
          <a:bodyPr/>
          <a:lstStyle>
            <a:lvl1pPr algn="ctr">
              <a:defRPr sz="4200" cap="none" spc="150" baseline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17"/>
          <a:stretch/>
        </p:blipFill>
        <p:spPr>
          <a:xfrm>
            <a:off x="4521730" y="3337942"/>
            <a:ext cx="3141743" cy="264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4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CDB85-4A90-692E-DCE3-0DE93F860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C07FB6-7B96-D143-8F5D-B13D7482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BFBDD1-1462-5695-7F47-B5A21D41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65AD00-31BF-E97E-B5B5-4FA8B3CD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CE293F-1108-0132-9607-AB78BCF6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87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C7167-C543-5C03-9964-75713D86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B7E068-1EED-DB7A-CDD9-59B649F15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E6E3BD-DCEA-881C-9CA5-A0754375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8C005C-0BDC-1340-B94E-A716D435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3FEBFC-8384-83EB-2EA0-7693B6EF0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00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08FBF-07D6-6E6D-9901-C72F6E2D8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261308-1947-9CE7-89FD-84E925591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50671C-4DF5-F0E4-4ABF-87F052A58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CBDA24-0D17-7BDA-C081-B7AC12255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FC0686-4F79-FD43-7E18-D8D6D7B93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578224-6954-BA1C-70C9-DA1E94C1E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00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4F56D-1853-5656-231D-18027658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C85CF8-4131-437D-5FF3-CD29AFC6C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4A8900-54BC-BA02-39EF-2DAAEAD8F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DC119B7-A191-0BE6-2938-B3BDBCE64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9D1A6F-530D-F0D8-D9D5-156345C24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2BFEA5F-D9E2-DA5F-E120-E8A195A5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B087CC-417B-48C9-B384-BCBC5AFE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26CD42-0400-6F7F-F81D-F28BEE98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22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F0490-AEE0-442F-64D4-BF93A9A4A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6FCBDE-46BB-F29A-0570-7F8574ED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FAD9B7-3855-01A4-2431-CD35C177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4F0009-8C7F-E260-D5AF-566A2427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01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99145BE-FA28-3D77-9B36-F5693511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B1AC71-68B7-AF11-66BA-B4F75EB8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FF3FD6-78E3-FF39-678D-44DA0B73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21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B4243-0249-861F-17AE-93E3E7F0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245909-18FC-6F4C-9253-244D8E39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D0EBE2-542C-B6D9-7320-12AB84A43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42D7DF-5A97-70AD-4EEE-AF848E6A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E88563-2AAD-C06D-FF6D-2B7CACF2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63C1C8-0D5A-A201-A987-6FA087A0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93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5411F-4CCF-03C5-6DBB-57C812A47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7153844-2523-07DE-A7D5-118CC92CC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CFF0CC-7DA8-63AC-B663-3D6D3DAE2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121DFB-B42A-8317-1AF4-62BDAAE4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B5C8FF-021D-905C-C50E-C7941839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6A9CE0-8D79-FA03-1BBD-65B73124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59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295678-C83C-8F37-4EC9-480A454C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2A4B6B-937C-6E11-EB43-79321B2A4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F5451F-5D5D-7228-849F-BCC8731A2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A76EB-E05E-4C20-BE44-AE8989B38CB8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C983F1-2313-8903-8827-88C25C14E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1DADF-2209-AFD7-C845-5BDC699BB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CBBB2-123D-45BE-A5EF-A328C758F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31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775520" y="620688"/>
            <a:ext cx="8640139" cy="1828800"/>
          </a:xfrm>
        </p:spPr>
        <p:txBody>
          <a:bodyPr/>
          <a:lstStyle/>
          <a:p>
            <a:r>
              <a:rPr lang="de-DE" sz="4000" dirty="0"/>
              <a:t>Ortssatzung und Struktur der Evangelischen Gesamtkirchengemeinde Ludwigsburg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4002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87D8-4B49-443D-B630-E6A0C119941F}" type="slidenum">
              <a:rPr lang="de-DE" smtClean="0"/>
              <a:t>10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33597" y="832972"/>
            <a:ext cx="8287894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dirty="0"/>
              <a:t>Kindergartenausschuss (§5 OS) </a:t>
            </a:r>
            <a:r>
              <a:rPr lang="de-DE" altLang="de-DE" sz="2400" dirty="0"/>
              <a:t>– </a:t>
            </a:r>
            <a:r>
              <a:rPr lang="de-DE" altLang="de-DE" sz="2400" u="sng" dirty="0"/>
              <a:t>ab 01/2025</a:t>
            </a:r>
            <a:endParaRPr lang="de-DE" altLang="de-DE" sz="2000" u="sng" dirty="0"/>
          </a:p>
        </p:txBody>
      </p:sp>
      <p:sp>
        <p:nvSpPr>
          <p:cNvPr id="10" name="Rechteck 9"/>
          <p:cNvSpPr/>
          <p:nvPr/>
        </p:nvSpPr>
        <p:spPr>
          <a:xfrm>
            <a:off x="1733596" y="245252"/>
            <a:ext cx="7938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5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501658"/>
              </p:ext>
            </p:extLst>
          </p:nvPr>
        </p:nvGraphicFramePr>
        <p:xfrm>
          <a:off x="1981200" y="1600201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87D8-4B49-443D-B630-E6A0C119941F}" type="slidenum">
              <a:rPr lang="de-DE" smtClean="0"/>
              <a:t>11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33597" y="832972"/>
            <a:ext cx="8287894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dirty="0"/>
              <a:t>Zusammensetzung Bauausschuss (§6 OS)</a:t>
            </a:r>
          </a:p>
        </p:txBody>
      </p:sp>
      <p:sp>
        <p:nvSpPr>
          <p:cNvPr id="10" name="Rechteck 9"/>
          <p:cNvSpPr/>
          <p:nvPr/>
        </p:nvSpPr>
        <p:spPr>
          <a:xfrm>
            <a:off x="1733596" y="245252"/>
            <a:ext cx="7938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81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775520" y="620688"/>
            <a:ext cx="8640139" cy="1828800"/>
          </a:xfrm>
        </p:spPr>
        <p:txBody>
          <a:bodyPr/>
          <a:lstStyle/>
          <a:p>
            <a:r>
              <a:rPr lang="de-DE" sz="4000" dirty="0"/>
              <a:t>Vielen Dank </a:t>
            </a:r>
            <a:br>
              <a:rPr lang="de-DE" sz="4000" dirty="0"/>
            </a:br>
            <a:r>
              <a:rPr lang="de-DE" sz="4000" dirty="0"/>
              <a:t>für Ihre Aufmerksamkeit!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02195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2A1CC-1A2C-499A-9A1E-8785A91DF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791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/>
              <a:t>Veränderungen durch den Beitritt zur GKG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4CC07E-BF3E-454F-8755-62B6E9DB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396" y="1825625"/>
            <a:ext cx="10478403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/>
              <a:t>Unsere Gebäude werden auf die GKG übertragen, die laufenden Betriebskosten werden vollständig übertragen. Die zugehörigen Rücklagen und die Baulast (Anteil 60% GKG/40% </a:t>
            </a:r>
            <a:r>
              <a:rPr lang="de-DE" dirty="0" err="1"/>
              <a:t>TeilKG</a:t>
            </a:r>
            <a:r>
              <a:rPr lang="de-DE" dirty="0"/>
              <a:t>) werden anteilig übernommen. </a:t>
            </a:r>
          </a:p>
          <a:p>
            <a:pPr>
              <a:lnSpc>
                <a:spcPct val="100000"/>
              </a:lnSpc>
            </a:pPr>
            <a:r>
              <a:rPr lang="de-DE" dirty="0"/>
              <a:t>Für die verbleibenden Aufgaben wird die Kirchensteuerzuwendung pro Gemeindeglied sukzessiv bis 2030 an die anderen Teilgemeinden angeglichen.</a:t>
            </a:r>
          </a:p>
          <a:p>
            <a:pPr>
              <a:lnSpc>
                <a:spcPct val="100000"/>
              </a:lnSpc>
            </a:pPr>
            <a:r>
              <a:rPr lang="de-DE" dirty="0"/>
              <a:t>Die Anstellung der hauptamtlichen Mitarbeiter obliegt der GKG, die Arbeitsverträge werden übernommen.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30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Bilder\UM3\DSC05885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2425367"/>
            <a:ext cx="3982554" cy="266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lipse 10"/>
          <p:cNvSpPr/>
          <p:nvPr/>
        </p:nvSpPr>
        <p:spPr>
          <a:xfrm rot="20688576">
            <a:off x="7824192" y="5013176"/>
            <a:ext cx="1943440" cy="1080120"/>
          </a:xfrm>
          <a:prstGeom prst="ellipse">
            <a:avLst/>
          </a:prstGeom>
          <a:solidFill>
            <a:srgbClr val="DAAD6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Familien-bildungsstätte</a:t>
            </a:r>
          </a:p>
        </p:txBody>
      </p:sp>
      <p:sp>
        <p:nvSpPr>
          <p:cNvPr id="14" name="Ellipse 13"/>
          <p:cNvSpPr/>
          <p:nvPr/>
        </p:nvSpPr>
        <p:spPr>
          <a:xfrm>
            <a:off x="2254315" y="3758510"/>
            <a:ext cx="1600516" cy="628228"/>
          </a:xfrm>
          <a:prstGeom prst="ellipse">
            <a:avLst/>
          </a:prstGeom>
          <a:solidFill>
            <a:srgbClr val="DAAD6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Kirchen-</a:t>
            </a:r>
            <a:r>
              <a:rPr lang="de-DE" sz="1400" dirty="0" err="1">
                <a:solidFill>
                  <a:schemeClr val="bg1"/>
                </a:solidFill>
              </a:rPr>
              <a:t>registeramt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3291-3E32-493F-A20D-CA72BBC727A8}" type="slidenum">
              <a:rPr lang="de-DE" smtClean="0"/>
              <a:t>3</a:t>
            </a:fld>
            <a:endParaRPr lang="de-DE" dirty="0"/>
          </a:p>
        </p:txBody>
      </p:sp>
      <p:sp>
        <p:nvSpPr>
          <p:cNvPr id="17" name="Ellipse 16"/>
          <p:cNvSpPr/>
          <p:nvPr/>
        </p:nvSpPr>
        <p:spPr>
          <a:xfrm>
            <a:off x="4799856" y="5316356"/>
            <a:ext cx="2160240" cy="830698"/>
          </a:xfrm>
          <a:prstGeom prst="ellipse">
            <a:avLst/>
          </a:prstGeom>
          <a:solidFill>
            <a:srgbClr val="DAAD6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Hochschul-seelsorge</a:t>
            </a:r>
          </a:p>
        </p:txBody>
      </p:sp>
      <p:sp>
        <p:nvSpPr>
          <p:cNvPr id="18" name="Ellipse 17"/>
          <p:cNvSpPr/>
          <p:nvPr/>
        </p:nvSpPr>
        <p:spPr>
          <a:xfrm>
            <a:off x="8280813" y="2623871"/>
            <a:ext cx="2160240" cy="890178"/>
          </a:xfrm>
          <a:prstGeom prst="ellipse">
            <a:avLst/>
          </a:prstGeom>
          <a:solidFill>
            <a:srgbClr val="DAAD6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Citykirchenarbeit</a:t>
            </a:r>
          </a:p>
        </p:txBody>
      </p:sp>
      <p:sp>
        <p:nvSpPr>
          <p:cNvPr id="19" name="Ellipse 18"/>
          <p:cNvSpPr/>
          <p:nvPr/>
        </p:nvSpPr>
        <p:spPr>
          <a:xfrm>
            <a:off x="1991544" y="2564905"/>
            <a:ext cx="2126059" cy="882875"/>
          </a:xfrm>
          <a:prstGeom prst="ellipse">
            <a:avLst/>
          </a:prstGeom>
          <a:solidFill>
            <a:srgbClr val="DAAD6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Kirchenpflege</a:t>
            </a:r>
          </a:p>
        </p:txBody>
      </p:sp>
      <p:sp>
        <p:nvSpPr>
          <p:cNvPr id="20" name="Ellipse 19"/>
          <p:cNvSpPr/>
          <p:nvPr/>
        </p:nvSpPr>
        <p:spPr>
          <a:xfrm rot="20980244">
            <a:off x="2267906" y="4941881"/>
            <a:ext cx="1912434" cy="864096"/>
          </a:xfrm>
          <a:prstGeom prst="ellipse">
            <a:avLst/>
          </a:prstGeom>
          <a:solidFill>
            <a:srgbClr val="DAAD6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Kindertages-stätten</a:t>
            </a:r>
          </a:p>
        </p:txBody>
      </p:sp>
      <p:sp>
        <p:nvSpPr>
          <p:cNvPr id="21" name="Ellipse 20"/>
          <p:cNvSpPr/>
          <p:nvPr/>
        </p:nvSpPr>
        <p:spPr>
          <a:xfrm>
            <a:off x="8475240" y="3765951"/>
            <a:ext cx="1904888" cy="720080"/>
          </a:xfrm>
          <a:prstGeom prst="ellipse">
            <a:avLst/>
          </a:prstGeom>
          <a:solidFill>
            <a:srgbClr val="DAAD6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Markt8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FD0C17D-9B12-E877-E21E-BF37EC909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1890" y="832972"/>
            <a:ext cx="8229600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dirty="0"/>
              <a:t>Einrichtungen der Gesamtkirchengemeinde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26AB255-E632-9030-FC50-4661268491C2}"/>
              </a:ext>
            </a:extLst>
          </p:cNvPr>
          <p:cNvSpPr/>
          <p:nvPr/>
        </p:nvSpPr>
        <p:spPr>
          <a:xfrm>
            <a:off x="1750025" y="245252"/>
            <a:ext cx="716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6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87D8-4B49-443D-B630-E6A0C119941F}" type="slidenum">
              <a:rPr lang="de-DE" smtClean="0"/>
              <a:t>4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1890" y="832972"/>
            <a:ext cx="8229600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b="1" dirty="0"/>
              <a:t>Mitglieder des Gesamtkirchengemeinderats (§4 OS)</a:t>
            </a:r>
          </a:p>
        </p:txBody>
      </p:sp>
      <p:sp>
        <p:nvSpPr>
          <p:cNvPr id="10" name="Rechteck 9"/>
          <p:cNvSpPr/>
          <p:nvPr/>
        </p:nvSpPr>
        <p:spPr>
          <a:xfrm>
            <a:off x="1750025" y="245252"/>
            <a:ext cx="716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905000" y="1628800"/>
            <a:ext cx="8407893" cy="4968552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Gemeinde &lt; 3.000 Gemeindemitglieder</a:t>
            </a:r>
          </a:p>
          <a:p>
            <a:pPr lvl="2"/>
            <a:r>
              <a:rPr lang="de-DE" dirty="0"/>
              <a:t>2 KGR, davon einer der beiden Vorsitzenden und mind. 1 Laienmitglied</a:t>
            </a:r>
          </a:p>
          <a:p>
            <a:pPr lvl="2"/>
            <a:endParaRPr lang="de-DE" dirty="0"/>
          </a:p>
          <a:p>
            <a:r>
              <a:rPr lang="de-DE" dirty="0"/>
              <a:t>Gemeinde &gt; 3.000 Gemeindemitglieder</a:t>
            </a:r>
          </a:p>
          <a:p>
            <a:pPr lvl="2"/>
            <a:r>
              <a:rPr lang="de-DE" dirty="0"/>
              <a:t>je 1.500 Gemeindemitglieder 1 weiteres Mitglied</a:t>
            </a:r>
          </a:p>
          <a:p>
            <a:pPr lvl="2"/>
            <a:endParaRPr lang="de-DE" dirty="0"/>
          </a:p>
          <a:p>
            <a:r>
              <a:rPr lang="de-DE" dirty="0"/>
              <a:t>Diejenige Gemeinde, die den Vorsitzenden stellt, entsendet ein weiteres Mitglied</a:t>
            </a:r>
          </a:p>
          <a:p>
            <a:endParaRPr lang="de-DE" dirty="0"/>
          </a:p>
          <a:p>
            <a:r>
              <a:rPr lang="de-DE" dirty="0"/>
              <a:t>Kraft Amtes </a:t>
            </a:r>
          </a:p>
          <a:p>
            <a:pPr lvl="2"/>
            <a:r>
              <a:rPr lang="de-DE" dirty="0"/>
              <a:t>Dekan*in</a:t>
            </a:r>
          </a:p>
          <a:p>
            <a:pPr lvl="2"/>
            <a:r>
              <a:rPr lang="de-DE" dirty="0"/>
              <a:t>Pfarrer der Gesamtkirchengemeinde (z.Zt. Hochschulseelsorge)</a:t>
            </a:r>
          </a:p>
          <a:p>
            <a:pPr lvl="2"/>
            <a:r>
              <a:rPr lang="de-DE" dirty="0"/>
              <a:t>Kirchenpfleger*in</a:t>
            </a:r>
          </a:p>
          <a:p>
            <a:pPr lvl="2"/>
            <a:endParaRPr lang="de-DE" dirty="0"/>
          </a:p>
          <a:p>
            <a:r>
              <a:rPr lang="de-DE" dirty="0"/>
              <a:t>Beratend</a:t>
            </a:r>
          </a:p>
          <a:p>
            <a:pPr lvl="2"/>
            <a:r>
              <a:rPr lang="de-DE" dirty="0"/>
              <a:t>Schuldekan*in</a:t>
            </a:r>
          </a:p>
          <a:p>
            <a:pPr lvl="2"/>
            <a:r>
              <a:rPr lang="de-DE" dirty="0"/>
              <a:t>Vorsitzende der beschließenden Ausschüsse, sofern sie nicht Mitglied des GKGR sind</a:t>
            </a:r>
            <a:br>
              <a:rPr lang="de-DE" dirty="0"/>
            </a:b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743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2357364" y="1762125"/>
          <a:ext cx="74952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87D8-4B49-443D-B630-E6A0C119941F}" type="slidenum">
              <a:rPr lang="de-DE" smtClean="0"/>
              <a:t>5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1890" y="832972"/>
            <a:ext cx="8229600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b="1" dirty="0"/>
              <a:t>Gesamtkirchengemeinderat (§4 OS) </a:t>
            </a:r>
            <a:r>
              <a:rPr lang="de-DE" altLang="de-DE" sz="2400" b="1" dirty="0"/>
              <a:t>– </a:t>
            </a:r>
            <a:r>
              <a:rPr lang="de-DE" altLang="de-DE" sz="2400" b="1" u="sng" dirty="0"/>
              <a:t>aktuell</a:t>
            </a:r>
            <a:endParaRPr lang="de-DE" altLang="de-DE" sz="2000" b="1" u="sng" dirty="0"/>
          </a:p>
        </p:txBody>
      </p:sp>
      <p:sp>
        <p:nvSpPr>
          <p:cNvPr id="10" name="Rechteck 9"/>
          <p:cNvSpPr/>
          <p:nvPr/>
        </p:nvSpPr>
        <p:spPr>
          <a:xfrm>
            <a:off x="1750025" y="245252"/>
            <a:ext cx="716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1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71961"/>
              </p:ext>
            </p:extLst>
          </p:nvPr>
        </p:nvGraphicFramePr>
        <p:xfrm>
          <a:off x="2220704" y="1773238"/>
          <a:ext cx="7750593" cy="4608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87D8-4B49-443D-B630-E6A0C119941F}" type="slidenum">
              <a:rPr lang="de-DE" smtClean="0"/>
              <a:t>6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1890" y="832972"/>
            <a:ext cx="8229600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b="1" dirty="0"/>
              <a:t>GKGR und Beschl. Ausschüsse </a:t>
            </a:r>
            <a:r>
              <a:rPr lang="de-DE" altLang="de-DE" sz="2400" b="1" dirty="0"/>
              <a:t>– aktuell </a:t>
            </a:r>
            <a:endParaRPr lang="de-DE" altLang="de-DE" sz="2000" b="1" dirty="0"/>
          </a:p>
        </p:txBody>
      </p:sp>
      <p:sp>
        <p:nvSpPr>
          <p:cNvPr id="10" name="Rechteck 9"/>
          <p:cNvSpPr/>
          <p:nvPr/>
        </p:nvSpPr>
        <p:spPr>
          <a:xfrm>
            <a:off x="1750025" y="245252"/>
            <a:ext cx="716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33112"/>
              </p:ext>
            </p:extLst>
          </p:nvPr>
        </p:nvGraphicFramePr>
        <p:xfrm>
          <a:off x="2337476" y="1555719"/>
          <a:ext cx="7496038" cy="4608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87D8-4B49-443D-B630-E6A0C119941F}" type="slidenum">
              <a:rPr lang="de-DE" smtClean="0"/>
              <a:t>7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1890" y="832972"/>
            <a:ext cx="8229600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b="1" dirty="0"/>
              <a:t>Gesamtkirchengemeinderat (§4 OS) – </a:t>
            </a:r>
            <a:r>
              <a:rPr lang="de-DE" altLang="de-DE" sz="2400" b="1" u="sng" dirty="0"/>
              <a:t>ab 01/2025</a:t>
            </a:r>
            <a:endParaRPr lang="de-DE" altLang="de-DE" sz="2000" b="1" u="sng" dirty="0"/>
          </a:p>
        </p:txBody>
      </p:sp>
      <p:sp>
        <p:nvSpPr>
          <p:cNvPr id="10" name="Rechteck 9"/>
          <p:cNvSpPr/>
          <p:nvPr/>
        </p:nvSpPr>
        <p:spPr>
          <a:xfrm>
            <a:off x="1750025" y="245252"/>
            <a:ext cx="716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EF3DDD-DC9A-8E0F-E062-180B09D1C5CC}"/>
              </a:ext>
            </a:extLst>
          </p:cNvPr>
          <p:cNvSpPr txBox="1"/>
          <p:nvPr/>
        </p:nvSpPr>
        <p:spPr>
          <a:xfrm>
            <a:off x="4403812" y="6377537"/>
            <a:ext cx="363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Vorsitzende =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</a:rPr>
              <a:t>Pfr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. oder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</a:rPr>
              <a:t>gew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. Vors.</a:t>
            </a:r>
          </a:p>
        </p:txBody>
      </p:sp>
    </p:spTree>
    <p:extLst>
      <p:ext uri="{BB962C8B-B14F-4D97-AF65-F5344CB8AC3E}">
        <p14:creationId xmlns:p14="http://schemas.microsoft.com/office/powerpoint/2010/main" val="380593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46253"/>
              </p:ext>
            </p:extLst>
          </p:nvPr>
        </p:nvGraphicFramePr>
        <p:xfrm>
          <a:off x="2220704" y="1773238"/>
          <a:ext cx="7750593" cy="4608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87D8-4B49-443D-B630-E6A0C119941F}" type="slidenum">
              <a:rPr lang="de-DE" smtClean="0"/>
              <a:t>8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1890" y="832972"/>
            <a:ext cx="8229600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b="1" dirty="0"/>
              <a:t>GKGR und Beschl. Ausschüsse </a:t>
            </a:r>
            <a:r>
              <a:rPr lang="de-DE" altLang="de-DE" sz="2400" b="1" dirty="0"/>
              <a:t>– ab 01/2025 </a:t>
            </a:r>
            <a:endParaRPr lang="de-DE" altLang="de-DE" sz="2000" b="1" dirty="0"/>
          </a:p>
        </p:txBody>
      </p:sp>
      <p:sp>
        <p:nvSpPr>
          <p:cNvPr id="10" name="Rechteck 9"/>
          <p:cNvSpPr/>
          <p:nvPr/>
        </p:nvSpPr>
        <p:spPr>
          <a:xfrm>
            <a:off x="1750025" y="245252"/>
            <a:ext cx="716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9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87D8-4B49-443D-B630-E6A0C119941F}" type="slidenum">
              <a:rPr lang="de-DE" smtClean="0"/>
              <a:t>9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33597" y="832972"/>
            <a:ext cx="8287894" cy="50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2000" b="1" dirty="0"/>
              <a:t>Kindergartenausschuss (§5 OS) </a:t>
            </a:r>
            <a:r>
              <a:rPr lang="de-DE" altLang="de-DE" sz="2400" b="1" dirty="0"/>
              <a:t>– </a:t>
            </a:r>
            <a:r>
              <a:rPr lang="de-DE" altLang="de-DE" sz="2400" b="1" u="sng" dirty="0"/>
              <a:t>aktuell</a:t>
            </a:r>
            <a:r>
              <a:rPr lang="de-DE" altLang="de-DE" sz="2400" b="1" dirty="0"/>
              <a:t> </a:t>
            </a:r>
            <a:endParaRPr lang="de-DE" altLang="de-DE" sz="2000" b="1" dirty="0"/>
          </a:p>
        </p:txBody>
      </p:sp>
      <p:sp>
        <p:nvSpPr>
          <p:cNvPr id="10" name="Rechteck 9"/>
          <p:cNvSpPr/>
          <p:nvPr/>
        </p:nvSpPr>
        <p:spPr>
          <a:xfrm>
            <a:off x="1733596" y="245252"/>
            <a:ext cx="7938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Ev. Gesamtkirchengemeinde Ludwigsburg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8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Breitbild</PresentationFormat>
  <Paragraphs>170</Paragraphs>
  <Slides>12</Slides>
  <Notes>11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Ortssatzung und Struktur der Evangelischen Gesamtkirchengemeinde Ludwigsburg</vt:lpstr>
      <vt:lpstr>Veränderungen durch den Beitritt zur GKG</vt:lpstr>
      <vt:lpstr>Einrichtungen der Gesamtkirchengemeinde </vt:lpstr>
      <vt:lpstr>Mitglieder des Gesamtkirchengemeinderats (§4 OS)</vt:lpstr>
      <vt:lpstr>Gesamtkirchengemeinderat (§4 OS) – aktuell</vt:lpstr>
      <vt:lpstr>GKGR und Beschl. Ausschüsse – aktuell </vt:lpstr>
      <vt:lpstr>Gesamtkirchengemeinderat (§4 OS) – ab 01/2025</vt:lpstr>
      <vt:lpstr>GKGR und Beschl. Ausschüsse – ab 01/2025 </vt:lpstr>
      <vt:lpstr>Kindergartenausschuss (§5 OS) – aktuell </vt:lpstr>
      <vt:lpstr>Kindergartenausschuss (§5 OS) – ab 01/2025</vt:lpstr>
      <vt:lpstr>Zusammensetzung Bauausschuss (§6 OS)</vt:lpstr>
      <vt:lpstr>Vielen Dank 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Ortssatzung und Struktur der Evangelischen Gesamtkirchengemeinde Ludwigsburg</dc:title>
  <dc:creator>Kirsch, Eveline</dc:creator>
  <cp:lastModifiedBy>Roemer, Dajana</cp:lastModifiedBy>
  <cp:revision>4</cp:revision>
  <dcterms:created xsi:type="dcterms:W3CDTF">2024-03-14T15:44:45Z</dcterms:created>
  <dcterms:modified xsi:type="dcterms:W3CDTF">2024-04-07T18:02:42Z</dcterms:modified>
</cp:coreProperties>
</file>